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402" r:id="rId6"/>
    <p:sldId id="318" r:id="rId7"/>
    <p:sldId id="4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7C06B-73B1-6B3B-FB84-8A38785CE4ED}" v="5" dt="2024-05-28T06:43:4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5EDED-FA89-45EB-888D-60933A20125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8206AE-C513-4629-84ED-0B5E6E742D5E}">
      <dgm:prSet phldrT="[Text]"/>
      <dgm:spPr/>
      <dgm:t>
        <a:bodyPr/>
        <a:lstStyle/>
        <a:p>
          <a:r>
            <a:rPr lang="en-GB"/>
            <a:t>KS2 – Age 7 -11</a:t>
          </a:r>
        </a:p>
      </dgm:t>
    </dgm:pt>
    <dgm:pt modelId="{7862732E-D0A1-4948-9B75-DCA8A75B3E1D}" type="parTrans" cxnId="{C20F516A-4C6D-4261-887B-A8A13C05FBE9}">
      <dgm:prSet/>
      <dgm:spPr/>
      <dgm:t>
        <a:bodyPr/>
        <a:lstStyle/>
        <a:p>
          <a:endParaRPr lang="en-GB"/>
        </a:p>
      </dgm:t>
    </dgm:pt>
    <dgm:pt modelId="{7160093A-D2CF-4656-ADE0-2AB012D7C151}" type="sibTrans" cxnId="{C20F516A-4C6D-4261-887B-A8A13C05FBE9}">
      <dgm:prSet/>
      <dgm:spPr/>
      <dgm:t>
        <a:bodyPr/>
        <a:lstStyle/>
        <a:p>
          <a:endParaRPr lang="en-GB"/>
        </a:p>
      </dgm:t>
    </dgm:pt>
    <dgm:pt modelId="{6C1C9A4F-F18E-450D-BC5E-F5CBE2AD9FDB}">
      <dgm:prSet phldrT="[Text]"/>
      <dgm:spPr/>
      <dgm:t>
        <a:bodyPr/>
        <a:lstStyle/>
        <a:p>
          <a:r>
            <a:rPr lang="en-GB"/>
            <a:t>Target STEM skills </a:t>
          </a:r>
        </a:p>
      </dgm:t>
    </dgm:pt>
    <dgm:pt modelId="{E67AEC7F-8E38-485C-92E9-606DAE7A6E64}" type="parTrans" cxnId="{6D655D40-52D2-429F-A340-3C94CEDF7DC7}">
      <dgm:prSet/>
      <dgm:spPr/>
      <dgm:t>
        <a:bodyPr/>
        <a:lstStyle/>
        <a:p>
          <a:endParaRPr lang="en-GB"/>
        </a:p>
      </dgm:t>
    </dgm:pt>
    <dgm:pt modelId="{9554CAC5-A005-45C6-B60F-9568A33013F0}" type="sibTrans" cxnId="{6D655D40-52D2-429F-A340-3C94CEDF7DC7}">
      <dgm:prSet/>
      <dgm:spPr/>
      <dgm:t>
        <a:bodyPr/>
        <a:lstStyle/>
        <a:p>
          <a:endParaRPr lang="en-GB"/>
        </a:p>
      </dgm:t>
    </dgm:pt>
    <dgm:pt modelId="{62AA1D5E-49BB-48FC-B97B-71267694D5B5}">
      <dgm:prSet phldrT="[Text]"/>
      <dgm:spPr/>
      <dgm:t>
        <a:bodyPr/>
        <a:lstStyle/>
        <a:p>
          <a:r>
            <a:rPr lang="en-GB"/>
            <a:t>Talks in schools; STEM event at the port</a:t>
          </a:r>
        </a:p>
      </dgm:t>
    </dgm:pt>
    <dgm:pt modelId="{FF3014A8-110C-40BC-B714-724B2440502D}" type="parTrans" cxnId="{31D61815-B6CE-4EB4-9A78-9BC2D5E6553C}">
      <dgm:prSet/>
      <dgm:spPr/>
      <dgm:t>
        <a:bodyPr/>
        <a:lstStyle/>
        <a:p>
          <a:endParaRPr lang="en-GB"/>
        </a:p>
      </dgm:t>
    </dgm:pt>
    <dgm:pt modelId="{6BAF3ADB-8375-443C-B94E-6CDF34E77A02}" type="sibTrans" cxnId="{31D61815-B6CE-4EB4-9A78-9BC2D5E6553C}">
      <dgm:prSet/>
      <dgm:spPr/>
      <dgm:t>
        <a:bodyPr/>
        <a:lstStyle/>
        <a:p>
          <a:endParaRPr lang="en-GB"/>
        </a:p>
      </dgm:t>
    </dgm:pt>
    <dgm:pt modelId="{2B042950-4AB9-4A5A-9E0C-3FA69FE0CCCF}">
      <dgm:prSet phldrT="[Text]"/>
      <dgm:spPr/>
      <dgm:t>
        <a:bodyPr/>
        <a:lstStyle/>
        <a:p>
          <a:r>
            <a:rPr lang="en-GB"/>
            <a:t>KS3 – Age 11-14</a:t>
          </a:r>
        </a:p>
      </dgm:t>
    </dgm:pt>
    <dgm:pt modelId="{D2EDBF51-A8FE-433D-90C7-BC63B01F3772}" type="parTrans" cxnId="{5F22C032-094E-408A-ABAE-58553B88E6D8}">
      <dgm:prSet/>
      <dgm:spPr/>
      <dgm:t>
        <a:bodyPr/>
        <a:lstStyle/>
        <a:p>
          <a:endParaRPr lang="en-GB"/>
        </a:p>
      </dgm:t>
    </dgm:pt>
    <dgm:pt modelId="{4A5D17EF-7442-4D44-BBEE-AD1AEE84D29D}" type="sibTrans" cxnId="{5F22C032-094E-408A-ABAE-58553B88E6D8}">
      <dgm:prSet/>
      <dgm:spPr/>
      <dgm:t>
        <a:bodyPr/>
        <a:lstStyle/>
        <a:p>
          <a:endParaRPr lang="en-GB"/>
        </a:p>
      </dgm:t>
    </dgm:pt>
    <dgm:pt modelId="{F366DE56-6D3C-4C5E-9A03-F5A68B3A567C}">
      <dgm:prSet phldrT="[Text]"/>
      <dgm:spPr/>
      <dgm:t>
        <a:bodyPr/>
        <a:lstStyle/>
        <a:p>
          <a:r>
            <a:rPr lang="en-GB"/>
            <a:t>Target careers </a:t>
          </a:r>
        </a:p>
      </dgm:t>
    </dgm:pt>
    <dgm:pt modelId="{0A98C3BD-8049-452A-819F-681D8D70A490}" type="parTrans" cxnId="{707FD7C0-1FCF-4EBC-ABB7-A75237CD9599}">
      <dgm:prSet/>
      <dgm:spPr/>
      <dgm:t>
        <a:bodyPr/>
        <a:lstStyle/>
        <a:p>
          <a:endParaRPr lang="en-GB"/>
        </a:p>
      </dgm:t>
    </dgm:pt>
    <dgm:pt modelId="{6520F003-E393-406A-A503-CD673FDCDC04}" type="sibTrans" cxnId="{707FD7C0-1FCF-4EBC-ABB7-A75237CD9599}">
      <dgm:prSet/>
      <dgm:spPr/>
      <dgm:t>
        <a:bodyPr/>
        <a:lstStyle/>
        <a:p>
          <a:endParaRPr lang="en-GB"/>
        </a:p>
      </dgm:t>
    </dgm:pt>
    <dgm:pt modelId="{0619CFDA-211B-4930-ABBE-F015C16E3CDE}">
      <dgm:prSet phldrT="[Text]"/>
      <dgm:spPr/>
      <dgm:t>
        <a:bodyPr/>
        <a:lstStyle/>
        <a:p>
          <a:r>
            <a:rPr lang="en-GB"/>
            <a:t>Talks in schools and larger career fairs; careers event at port</a:t>
          </a:r>
        </a:p>
      </dgm:t>
    </dgm:pt>
    <dgm:pt modelId="{EFF28D5E-1036-49CD-9216-4FD04D48C841}" type="parTrans" cxnId="{9250B9BE-9713-46D6-BE29-42BFD1D15AB8}">
      <dgm:prSet/>
      <dgm:spPr/>
      <dgm:t>
        <a:bodyPr/>
        <a:lstStyle/>
        <a:p>
          <a:endParaRPr lang="en-GB"/>
        </a:p>
      </dgm:t>
    </dgm:pt>
    <dgm:pt modelId="{77412445-66BF-409E-8D8C-9725FB240971}" type="sibTrans" cxnId="{9250B9BE-9713-46D6-BE29-42BFD1D15AB8}">
      <dgm:prSet/>
      <dgm:spPr/>
      <dgm:t>
        <a:bodyPr/>
        <a:lstStyle/>
        <a:p>
          <a:endParaRPr lang="en-GB"/>
        </a:p>
      </dgm:t>
    </dgm:pt>
    <dgm:pt modelId="{C808C95E-E60F-40D6-AE59-DD57295E74C7}">
      <dgm:prSet phldrT="[Text]"/>
      <dgm:spPr/>
      <dgm:t>
        <a:bodyPr/>
        <a:lstStyle/>
        <a:p>
          <a:r>
            <a:rPr lang="en-GB"/>
            <a:t>KS4 – Age 14-16</a:t>
          </a:r>
        </a:p>
      </dgm:t>
    </dgm:pt>
    <dgm:pt modelId="{A5F8A613-5818-4C57-8599-1C5F80D390BC}" type="parTrans" cxnId="{B67052A1-5D77-4D8A-B600-A66047138BED}">
      <dgm:prSet/>
      <dgm:spPr/>
      <dgm:t>
        <a:bodyPr/>
        <a:lstStyle/>
        <a:p>
          <a:endParaRPr lang="en-GB"/>
        </a:p>
      </dgm:t>
    </dgm:pt>
    <dgm:pt modelId="{D8212A04-1114-4B22-80E4-76F8802EF5AC}" type="sibTrans" cxnId="{B67052A1-5D77-4D8A-B600-A66047138BED}">
      <dgm:prSet/>
      <dgm:spPr/>
      <dgm:t>
        <a:bodyPr/>
        <a:lstStyle/>
        <a:p>
          <a:endParaRPr lang="en-GB"/>
        </a:p>
      </dgm:t>
    </dgm:pt>
    <dgm:pt modelId="{B0CBDE86-51E6-49E3-9FB3-9A1DA0023194}">
      <dgm:prSet phldrT="[Text]"/>
      <dgm:spPr/>
      <dgm:t>
        <a:bodyPr/>
        <a:lstStyle/>
        <a:p>
          <a:r>
            <a:rPr lang="en-GB"/>
            <a:t>Target placements</a:t>
          </a:r>
        </a:p>
      </dgm:t>
    </dgm:pt>
    <dgm:pt modelId="{61FC7808-C6F3-4C41-93EF-8AB97E9DD323}" type="parTrans" cxnId="{DFD7D452-4BCA-4D73-99E1-77470750FDB1}">
      <dgm:prSet/>
      <dgm:spPr/>
      <dgm:t>
        <a:bodyPr/>
        <a:lstStyle/>
        <a:p>
          <a:endParaRPr lang="en-GB"/>
        </a:p>
      </dgm:t>
    </dgm:pt>
    <dgm:pt modelId="{805BA353-697E-4553-85A5-FCADA2F77464}" type="sibTrans" cxnId="{DFD7D452-4BCA-4D73-99E1-77470750FDB1}">
      <dgm:prSet/>
      <dgm:spPr/>
      <dgm:t>
        <a:bodyPr/>
        <a:lstStyle/>
        <a:p>
          <a:endParaRPr lang="en-GB"/>
        </a:p>
      </dgm:t>
    </dgm:pt>
    <dgm:pt modelId="{0AA9F04E-E895-4BBE-9480-38CF49FB2CEC}">
      <dgm:prSet phldrT="[Text]"/>
      <dgm:spPr/>
      <dgm:t>
        <a:bodyPr/>
        <a:lstStyle/>
        <a:p>
          <a:r>
            <a:rPr lang="en-GB"/>
            <a:t>Supporting short placements where there is maritime interest</a:t>
          </a:r>
        </a:p>
      </dgm:t>
    </dgm:pt>
    <dgm:pt modelId="{C4C1D1C8-F65A-413C-80D6-43B683B3B3A1}" type="parTrans" cxnId="{8F90F4EE-D896-4C66-A7C0-A2DFE1980142}">
      <dgm:prSet/>
      <dgm:spPr/>
      <dgm:t>
        <a:bodyPr/>
        <a:lstStyle/>
        <a:p>
          <a:endParaRPr lang="en-GB"/>
        </a:p>
      </dgm:t>
    </dgm:pt>
    <dgm:pt modelId="{A2A62589-F72B-46A4-BC79-75EE5BB71944}" type="sibTrans" cxnId="{8F90F4EE-D896-4C66-A7C0-A2DFE1980142}">
      <dgm:prSet/>
      <dgm:spPr/>
      <dgm:t>
        <a:bodyPr/>
        <a:lstStyle/>
        <a:p>
          <a:endParaRPr lang="en-GB"/>
        </a:p>
      </dgm:t>
    </dgm:pt>
    <dgm:pt modelId="{984912C2-AB75-411D-B7A6-23DA9F07FFA8}">
      <dgm:prSet phldrT="[Text]"/>
      <dgm:spPr/>
      <dgm:t>
        <a:bodyPr/>
        <a:lstStyle/>
        <a:p>
          <a:r>
            <a:rPr lang="en-GB"/>
            <a:t>Further Education - College</a:t>
          </a:r>
        </a:p>
      </dgm:t>
    </dgm:pt>
    <dgm:pt modelId="{286D79FF-557E-4956-8EE9-A8E6E466DA13}" type="parTrans" cxnId="{58DFB501-0B21-4F57-9124-E330D728A478}">
      <dgm:prSet/>
      <dgm:spPr/>
      <dgm:t>
        <a:bodyPr/>
        <a:lstStyle/>
        <a:p>
          <a:endParaRPr lang="en-GB"/>
        </a:p>
      </dgm:t>
    </dgm:pt>
    <dgm:pt modelId="{BCF980D6-740D-4C32-8F23-777C6BA31EE1}" type="sibTrans" cxnId="{58DFB501-0B21-4F57-9124-E330D728A478}">
      <dgm:prSet/>
      <dgm:spPr/>
      <dgm:t>
        <a:bodyPr/>
        <a:lstStyle/>
        <a:p>
          <a:endParaRPr lang="en-GB"/>
        </a:p>
      </dgm:t>
    </dgm:pt>
    <dgm:pt modelId="{87733943-9E6D-4C06-A4D2-E07B7F2AE7DC}">
      <dgm:prSet phldrT="[Text]"/>
      <dgm:spPr/>
      <dgm:t>
        <a:bodyPr/>
        <a:lstStyle/>
        <a:p>
          <a:r>
            <a:rPr lang="en-GB"/>
            <a:t>Higher Education - University</a:t>
          </a:r>
        </a:p>
      </dgm:t>
    </dgm:pt>
    <dgm:pt modelId="{E737D5D8-6B33-417E-9F32-806C5A43CAE9}" type="parTrans" cxnId="{E8ECB395-1CC3-4131-983F-AD8329FEAFD9}">
      <dgm:prSet/>
      <dgm:spPr/>
      <dgm:t>
        <a:bodyPr/>
        <a:lstStyle/>
        <a:p>
          <a:endParaRPr lang="en-GB"/>
        </a:p>
      </dgm:t>
    </dgm:pt>
    <dgm:pt modelId="{A7A6B66E-097F-4735-A224-D6908764D8FA}" type="sibTrans" cxnId="{E8ECB395-1CC3-4131-983F-AD8329FEAFD9}">
      <dgm:prSet/>
      <dgm:spPr/>
      <dgm:t>
        <a:bodyPr/>
        <a:lstStyle/>
        <a:p>
          <a:endParaRPr lang="en-GB"/>
        </a:p>
      </dgm:t>
    </dgm:pt>
    <dgm:pt modelId="{D095A1AD-E804-44E9-B844-327612A6F19C}">
      <dgm:prSet phldrT="[Text]"/>
      <dgm:spPr/>
      <dgm:t>
        <a:bodyPr/>
        <a:lstStyle/>
        <a:p>
          <a:r>
            <a:rPr lang="en-GB"/>
            <a:t>Professional CPD - Educators</a:t>
          </a:r>
        </a:p>
      </dgm:t>
    </dgm:pt>
    <dgm:pt modelId="{D18921A3-C062-4359-8C44-9E92375BEF25}" type="parTrans" cxnId="{21B604F2-251F-44F2-B60F-70AF78E86D7C}">
      <dgm:prSet/>
      <dgm:spPr/>
      <dgm:t>
        <a:bodyPr/>
        <a:lstStyle/>
        <a:p>
          <a:endParaRPr lang="en-GB"/>
        </a:p>
      </dgm:t>
    </dgm:pt>
    <dgm:pt modelId="{733D1018-7B7F-4A94-995C-E5908D0E1F7D}" type="sibTrans" cxnId="{21B604F2-251F-44F2-B60F-70AF78E86D7C}">
      <dgm:prSet/>
      <dgm:spPr/>
      <dgm:t>
        <a:bodyPr/>
        <a:lstStyle/>
        <a:p>
          <a:endParaRPr lang="en-GB"/>
        </a:p>
      </dgm:t>
    </dgm:pt>
    <dgm:pt modelId="{994C4E16-95FD-444A-BCBD-E06D7AB42635}">
      <dgm:prSet phldrT="[Text]"/>
      <dgm:spPr/>
      <dgm:t>
        <a:bodyPr/>
        <a:lstStyle/>
        <a:p>
          <a:r>
            <a:rPr lang="en-GB"/>
            <a:t>Projects developed with colleges</a:t>
          </a:r>
        </a:p>
      </dgm:t>
    </dgm:pt>
    <dgm:pt modelId="{D2BE07AF-1B40-4024-AD99-B0AC38E7009C}" type="parTrans" cxnId="{08D8A46D-F9E7-4571-95C8-5776E66A6E61}">
      <dgm:prSet/>
      <dgm:spPr/>
      <dgm:t>
        <a:bodyPr/>
        <a:lstStyle/>
        <a:p>
          <a:endParaRPr lang="en-GB"/>
        </a:p>
      </dgm:t>
    </dgm:pt>
    <dgm:pt modelId="{CF3B8CE1-C06A-40EC-9D62-9BCF95DC870C}" type="sibTrans" cxnId="{08D8A46D-F9E7-4571-95C8-5776E66A6E61}">
      <dgm:prSet/>
      <dgm:spPr/>
      <dgm:t>
        <a:bodyPr/>
        <a:lstStyle/>
        <a:p>
          <a:endParaRPr lang="en-GB"/>
        </a:p>
      </dgm:t>
    </dgm:pt>
    <dgm:pt modelId="{25C725C5-4FEA-4E69-AF99-54DC438A7CE0}">
      <dgm:prSet phldrT="[Text]"/>
      <dgm:spPr/>
      <dgm:t>
        <a:bodyPr/>
        <a:lstStyle/>
        <a:p>
          <a:r>
            <a:rPr lang="en-GB"/>
            <a:t>Target T-level placements and support aligned courses</a:t>
          </a:r>
        </a:p>
      </dgm:t>
    </dgm:pt>
    <dgm:pt modelId="{6A10BAB4-7B68-4B95-AAAA-79882E5596F1}" type="parTrans" cxnId="{65A514AB-A360-47AE-8C62-9E911B21CF8D}">
      <dgm:prSet/>
      <dgm:spPr/>
      <dgm:t>
        <a:bodyPr/>
        <a:lstStyle/>
        <a:p>
          <a:endParaRPr lang="en-GB"/>
        </a:p>
      </dgm:t>
    </dgm:pt>
    <dgm:pt modelId="{B7A62B54-F289-4B98-B658-230BEF6FC879}" type="sibTrans" cxnId="{65A514AB-A360-47AE-8C62-9E911B21CF8D}">
      <dgm:prSet/>
      <dgm:spPr/>
      <dgm:t>
        <a:bodyPr/>
        <a:lstStyle/>
        <a:p>
          <a:endParaRPr lang="en-GB"/>
        </a:p>
      </dgm:t>
    </dgm:pt>
    <dgm:pt modelId="{96011830-D92A-4C47-8420-E380B04BABDD}">
      <dgm:prSet phldrT="[Text]"/>
      <dgm:spPr/>
      <dgm:t>
        <a:bodyPr/>
        <a:lstStyle/>
        <a:p>
          <a:r>
            <a:rPr lang="en-GB"/>
            <a:t>Target Maritime courses</a:t>
          </a:r>
        </a:p>
      </dgm:t>
    </dgm:pt>
    <dgm:pt modelId="{C70CBDF8-104A-4801-BD1F-001A0475F021}" type="parTrans" cxnId="{CE43B2F9-2C47-4F69-987C-36889ED31B27}">
      <dgm:prSet/>
      <dgm:spPr/>
      <dgm:t>
        <a:bodyPr/>
        <a:lstStyle/>
        <a:p>
          <a:endParaRPr lang="en-GB"/>
        </a:p>
      </dgm:t>
    </dgm:pt>
    <dgm:pt modelId="{CDF1C00E-F549-41B3-B9D2-86E25DB717E2}" type="sibTrans" cxnId="{CE43B2F9-2C47-4F69-987C-36889ED31B27}">
      <dgm:prSet/>
      <dgm:spPr/>
      <dgm:t>
        <a:bodyPr/>
        <a:lstStyle/>
        <a:p>
          <a:endParaRPr lang="en-GB"/>
        </a:p>
      </dgm:t>
    </dgm:pt>
    <dgm:pt modelId="{F92AAE4C-8DD2-4330-937B-BBA0A1742344}">
      <dgm:prSet phldrT="[Text]"/>
      <dgm:spPr/>
      <dgm:t>
        <a:bodyPr/>
        <a:lstStyle/>
        <a:p>
          <a:r>
            <a:rPr lang="en-GB"/>
            <a:t>Target teachers and careers advisors</a:t>
          </a:r>
        </a:p>
      </dgm:t>
    </dgm:pt>
    <dgm:pt modelId="{4DA06E24-B046-426F-91FD-944F1E81D874}" type="parTrans" cxnId="{ED277E31-FD03-4C74-A08A-05139A3C1FD0}">
      <dgm:prSet/>
      <dgm:spPr/>
      <dgm:t>
        <a:bodyPr/>
        <a:lstStyle/>
        <a:p>
          <a:endParaRPr lang="en-GB"/>
        </a:p>
      </dgm:t>
    </dgm:pt>
    <dgm:pt modelId="{A6239FB7-BD10-4C0C-8AC7-D7D29F80EA79}" type="sibTrans" cxnId="{ED277E31-FD03-4C74-A08A-05139A3C1FD0}">
      <dgm:prSet/>
      <dgm:spPr/>
      <dgm:t>
        <a:bodyPr/>
        <a:lstStyle/>
        <a:p>
          <a:endParaRPr lang="en-GB"/>
        </a:p>
      </dgm:t>
    </dgm:pt>
    <dgm:pt modelId="{BB12953F-D317-486D-89BC-1D763DE20654}">
      <dgm:prSet phldrT="[Text]"/>
      <dgm:spPr/>
      <dgm:t>
        <a:bodyPr/>
        <a:lstStyle/>
        <a:p>
          <a:r>
            <a:rPr lang="en-GB"/>
            <a:t>Engineering and maritime course port visits; talks; longer placements; dissertation projects</a:t>
          </a:r>
        </a:p>
      </dgm:t>
    </dgm:pt>
    <dgm:pt modelId="{A43576A2-7EC9-4305-9731-25AC70C2F8D2}" type="parTrans" cxnId="{B433BBAA-1F2F-4C68-933E-8009C0C65B7D}">
      <dgm:prSet/>
      <dgm:spPr/>
      <dgm:t>
        <a:bodyPr/>
        <a:lstStyle/>
        <a:p>
          <a:endParaRPr lang="en-GB"/>
        </a:p>
      </dgm:t>
    </dgm:pt>
    <dgm:pt modelId="{0A4320B6-4D1E-4BEF-93FE-5016B7B66383}" type="sibTrans" cxnId="{B433BBAA-1F2F-4C68-933E-8009C0C65B7D}">
      <dgm:prSet/>
      <dgm:spPr/>
      <dgm:t>
        <a:bodyPr/>
        <a:lstStyle/>
        <a:p>
          <a:endParaRPr lang="en-GB"/>
        </a:p>
      </dgm:t>
    </dgm:pt>
    <dgm:pt modelId="{BC99605D-E710-4D5F-B928-FAD19DE5E3E2}">
      <dgm:prSet phldrT="[Text]"/>
      <dgm:spPr/>
      <dgm:t>
        <a:bodyPr/>
        <a:lstStyle/>
        <a:p>
          <a:r>
            <a:rPr lang="en-GB"/>
            <a:t>Create school ambassadors through Maritime Mondays and talks</a:t>
          </a:r>
        </a:p>
      </dgm:t>
    </dgm:pt>
    <dgm:pt modelId="{1D5464FD-CE04-4BDB-8CEA-368828F4A995}" type="parTrans" cxnId="{B2D1D7F9-CB19-4403-8200-0D63F9EBCCF3}">
      <dgm:prSet/>
      <dgm:spPr/>
      <dgm:t>
        <a:bodyPr/>
        <a:lstStyle/>
        <a:p>
          <a:endParaRPr lang="en-GB"/>
        </a:p>
      </dgm:t>
    </dgm:pt>
    <dgm:pt modelId="{4EEF8691-0E44-49EC-B422-FD3E1B85E667}" type="sibTrans" cxnId="{B2D1D7F9-CB19-4403-8200-0D63F9EBCCF3}">
      <dgm:prSet/>
      <dgm:spPr/>
      <dgm:t>
        <a:bodyPr/>
        <a:lstStyle/>
        <a:p>
          <a:endParaRPr lang="en-GB"/>
        </a:p>
      </dgm:t>
    </dgm:pt>
    <dgm:pt modelId="{79739400-9E34-4090-A7BB-040EC83DF510}">
      <dgm:prSet phldrT="[Text]"/>
      <dgm:spPr/>
      <dgm:t>
        <a:bodyPr/>
        <a:lstStyle/>
        <a:p>
          <a:r>
            <a:rPr lang="en-GB"/>
            <a:t>Maritime professional networks</a:t>
          </a:r>
        </a:p>
      </dgm:t>
    </dgm:pt>
    <dgm:pt modelId="{8E37FDCF-F483-40F9-B914-6BB1BD84DBFA}" type="parTrans" cxnId="{299E6F3B-0A36-4A9F-AD6A-28AD3936A944}">
      <dgm:prSet/>
      <dgm:spPr/>
      <dgm:t>
        <a:bodyPr/>
        <a:lstStyle/>
        <a:p>
          <a:endParaRPr lang="en-GB"/>
        </a:p>
      </dgm:t>
    </dgm:pt>
    <dgm:pt modelId="{7C4A4FCE-CA8A-4457-AF22-0D3C3271BC49}" type="sibTrans" cxnId="{299E6F3B-0A36-4A9F-AD6A-28AD3936A944}">
      <dgm:prSet/>
      <dgm:spPr/>
      <dgm:t>
        <a:bodyPr/>
        <a:lstStyle/>
        <a:p>
          <a:endParaRPr lang="en-GB"/>
        </a:p>
      </dgm:t>
    </dgm:pt>
    <dgm:pt modelId="{351E5B77-81BB-4B24-8DA2-9CAE449098A3}">
      <dgm:prSet phldrT="[Text]"/>
      <dgm:spPr/>
      <dgm:t>
        <a:bodyPr/>
        <a:lstStyle/>
        <a:p>
          <a:r>
            <a:rPr lang="en-GB"/>
            <a:t>Share best practice, network</a:t>
          </a:r>
        </a:p>
      </dgm:t>
    </dgm:pt>
    <dgm:pt modelId="{D7926F3C-E793-4443-8F40-BDBF92A13E9D}" type="parTrans" cxnId="{46BAD648-CEC3-4204-AFE9-6A86626BF6EB}">
      <dgm:prSet/>
      <dgm:spPr/>
      <dgm:t>
        <a:bodyPr/>
        <a:lstStyle/>
        <a:p>
          <a:endParaRPr lang="en-GB"/>
        </a:p>
      </dgm:t>
    </dgm:pt>
    <dgm:pt modelId="{1EDFF5D1-9E54-4E41-9FE3-576EC02CE08E}" type="sibTrans" cxnId="{46BAD648-CEC3-4204-AFE9-6A86626BF6EB}">
      <dgm:prSet/>
      <dgm:spPr/>
      <dgm:t>
        <a:bodyPr/>
        <a:lstStyle/>
        <a:p>
          <a:endParaRPr lang="en-GB"/>
        </a:p>
      </dgm:t>
    </dgm:pt>
    <dgm:pt modelId="{0F30AAB7-0122-4D03-80E4-5BF00BEB1CFF}">
      <dgm:prSet phldrT="[Text]"/>
      <dgm:spPr/>
      <dgm:t>
        <a:bodyPr/>
        <a:lstStyle/>
        <a:p>
          <a:r>
            <a:rPr lang="en-GB"/>
            <a:t>Introduce career shifters to ports and maritime, provide career pathways</a:t>
          </a:r>
        </a:p>
      </dgm:t>
    </dgm:pt>
    <dgm:pt modelId="{72190F3F-8DA1-44CD-A164-50191CCC5DC3}" type="parTrans" cxnId="{139FB604-0B15-46F9-BE4E-C93D5E798030}">
      <dgm:prSet/>
      <dgm:spPr/>
      <dgm:t>
        <a:bodyPr/>
        <a:lstStyle/>
        <a:p>
          <a:endParaRPr lang="en-GB"/>
        </a:p>
      </dgm:t>
    </dgm:pt>
    <dgm:pt modelId="{CA88A720-85AD-4D65-AE9E-500044078DAC}" type="sibTrans" cxnId="{139FB604-0B15-46F9-BE4E-C93D5E798030}">
      <dgm:prSet/>
      <dgm:spPr/>
      <dgm:t>
        <a:bodyPr/>
        <a:lstStyle/>
        <a:p>
          <a:endParaRPr lang="en-GB"/>
        </a:p>
      </dgm:t>
    </dgm:pt>
    <dgm:pt modelId="{93949F21-1069-4C9A-B8EE-47AA7E36C9B8}" type="pres">
      <dgm:prSet presAssocID="{16E5EDED-FA89-45EB-888D-60933A201255}" presName="theList" presStyleCnt="0">
        <dgm:presLayoutVars>
          <dgm:dir/>
          <dgm:animLvl val="lvl"/>
          <dgm:resizeHandles val="exact"/>
        </dgm:presLayoutVars>
      </dgm:prSet>
      <dgm:spPr/>
    </dgm:pt>
    <dgm:pt modelId="{627018F0-FCD9-4F93-B786-5484845EC5C4}" type="pres">
      <dgm:prSet presAssocID="{588206AE-C513-4629-84ED-0B5E6E742D5E}" presName="compNode" presStyleCnt="0"/>
      <dgm:spPr/>
    </dgm:pt>
    <dgm:pt modelId="{D9522269-A622-4D87-86CB-5E134E748E27}" type="pres">
      <dgm:prSet presAssocID="{588206AE-C513-4629-84ED-0B5E6E742D5E}" presName="aNode" presStyleLbl="bgShp" presStyleIdx="0" presStyleCnt="7"/>
      <dgm:spPr/>
    </dgm:pt>
    <dgm:pt modelId="{7AAD0042-BA1B-4D11-B9F6-441F6FCA054B}" type="pres">
      <dgm:prSet presAssocID="{588206AE-C513-4629-84ED-0B5E6E742D5E}" presName="textNode" presStyleLbl="bgShp" presStyleIdx="0" presStyleCnt="7"/>
      <dgm:spPr/>
    </dgm:pt>
    <dgm:pt modelId="{7973FD72-C636-4147-A382-D382F4CFF7BE}" type="pres">
      <dgm:prSet presAssocID="{588206AE-C513-4629-84ED-0B5E6E742D5E}" presName="compChildNode" presStyleCnt="0"/>
      <dgm:spPr/>
    </dgm:pt>
    <dgm:pt modelId="{0C3072BB-580A-45B6-8ED9-E0A73C9B9469}" type="pres">
      <dgm:prSet presAssocID="{588206AE-C513-4629-84ED-0B5E6E742D5E}" presName="theInnerList" presStyleCnt="0"/>
      <dgm:spPr/>
    </dgm:pt>
    <dgm:pt modelId="{776EAC69-E046-4529-A148-2F1D082A9037}" type="pres">
      <dgm:prSet presAssocID="{6C1C9A4F-F18E-450D-BC5E-F5CBE2AD9FDB}" presName="childNode" presStyleLbl="node1" presStyleIdx="0" presStyleCnt="14">
        <dgm:presLayoutVars>
          <dgm:bulletEnabled val="1"/>
        </dgm:presLayoutVars>
      </dgm:prSet>
      <dgm:spPr/>
    </dgm:pt>
    <dgm:pt modelId="{96A5DC8B-2A13-452B-9AB8-B98D90FE0394}" type="pres">
      <dgm:prSet presAssocID="{6C1C9A4F-F18E-450D-BC5E-F5CBE2AD9FDB}" presName="aSpace2" presStyleCnt="0"/>
      <dgm:spPr/>
    </dgm:pt>
    <dgm:pt modelId="{6F9CF944-FD57-422C-A61A-B73A0E568B5B}" type="pres">
      <dgm:prSet presAssocID="{62AA1D5E-49BB-48FC-B97B-71267694D5B5}" presName="childNode" presStyleLbl="node1" presStyleIdx="1" presStyleCnt="14">
        <dgm:presLayoutVars>
          <dgm:bulletEnabled val="1"/>
        </dgm:presLayoutVars>
      </dgm:prSet>
      <dgm:spPr/>
    </dgm:pt>
    <dgm:pt modelId="{D7326FB0-FDAE-4205-93DE-912897CEA1E5}" type="pres">
      <dgm:prSet presAssocID="{588206AE-C513-4629-84ED-0B5E6E742D5E}" presName="aSpace" presStyleCnt="0"/>
      <dgm:spPr/>
    </dgm:pt>
    <dgm:pt modelId="{35815E3C-22A5-4C6E-BDA7-23997FFC1C9C}" type="pres">
      <dgm:prSet presAssocID="{2B042950-4AB9-4A5A-9E0C-3FA69FE0CCCF}" presName="compNode" presStyleCnt="0"/>
      <dgm:spPr/>
    </dgm:pt>
    <dgm:pt modelId="{F22C2026-A233-41B1-B375-FAB3BFD30F20}" type="pres">
      <dgm:prSet presAssocID="{2B042950-4AB9-4A5A-9E0C-3FA69FE0CCCF}" presName="aNode" presStyleLbl="bgShp" presStyleIdx="1" presStyleCnt="7"/>
      <dgm:spPr/>
    </dgm:pt>
    <dgm:pt modelId="{222DCBDF-3D20-49AB-A47E-6D2FD3676BD9}" type="pres">
      <dgm:prSet presAssocID="{2B042950-4AB9-4A5A-9E0C-3FA69FE0CCCF}" presName="textNode" presStyleLbl="bgShp" presStyleIdx="1" presStyleCnt="7"/>
      <dgm:spPr/>
    </dgm:pt>
    <dgm:pt modelId="{BF37A1FA-7539-46D2-B6F3-9F78A4866DF3}" type="pres">
      <dgm:prSet presAssocID="{2B042950-4AB9-4A5A-9E0C-3FA69FE0CCCF}" presName="compChildNode" presStyleCnt="0"/>
      <dgm:spPr/>
    </dgm:pt>
    <dgm:pt modelId="{2480EEA6-32DB-4362-A70D-61F748AE0E20}" type="pres">
      <dgm:prSet presAssocID="{2B042950-4AB9-4A5A-9E0C-3FA69FE0CCCF}" presName="theInnerList" presStyleCnt="0"/>
      <dgm:spPr/>
    </dgm:pt>
    <dgm:pt modelId="{5EB6F9B4-4D7C-43EE-9E67-176F64EF3AAB}" type="pres">
      <dgm:prSet presAssocID="{F366DE56-6D3C-4C5E-9A03-F5A68B3A567C}" presName="childNode" presStyleLbl="node1" presStyleIdx="2" presStyleCnt="14">
        <dgm:presLayoutVars>
          <dgm:bulletEnabled val="1"/>
        </dgm:presLayoutVars>
      </dgm:prSet>
      <dgm:spPr/>
    </dgm:pt>
    <dgm:pt modelId="{63895545-3136-49CF-BE94-C9587CB82B28}" type="pres">
      <dgm:prSet presAssocID="{F366DE56-6D3C-4C5E-9A03-F5A68B3A567C}" presName="aSpace2" presStyleCnt="0"/>
      <dgm:spPr/>
    </dgm:pt>
    <dgm:pt modelId="{3A3A4275-0E1D-4F40-8ACE-A09502CCC76D}" type="pres">
      <dgm:prSet presAssocID="{0619CFDA-211B-4930-ABBE-F015C16E3CDE}" presName="childNode" presStyleLbl="node1" presStyleIdx="3" presStyleCnt="14">
        <dgm:presLayoutVars>
          <dgm:bulletEnabled val="1"/>
        </dgm:presLayoutVars>
      </dgm:prSet>
      <dgm:spPr/>
    </dgm:pt>
    <dgm:pt modelId="{816B7333-6B74-442E-8C81-1C602E32124D}" type="pres">
      <dgm:prSet presAssocID="{2B042950-4AB9-4A5A-9E0C-3FA69FE0CCCF}" presName="aSpace" presStyleCnt="0"/>
      <dgm:spPr/>
    </dgm:pt>
    <dgm:pt modelId="{CDC522C0-5EB0-42A7-8C6D-EA10CF990421}" type="pres">
      <dgm:prSet presAssocID="{C808C95E-E60F-40D6-AE59-DD57295E74C7}" presName="compNode" presStyleCnt="0"/>
      <dgm:spPr/>
    </dgm:pt>
    <dgm:pt modelId="{B9D58788-3016-4D54-8DC0-EE3D4ADD414A}" type="pres">
      <dgm:prSet presAssocID="{C808C95E-E60F-40D6-AE59-DD57295E74C7}" presName="aNode" presStyleLbl="bgShp" presStyleIdx="2" presStyleCnt="7"/>
      <dgm:spPr/>
    </dgm:pt>
    <dgm:pt modelId="{C04A4879-1327-4A80-8CBB-D7E07779FC71}" type="pres">
      <dgm:prSet presAssocID="{C808C95E-E60F-40D6-AE59-DD57295E74C7}" presName="textNode" presStyleLbl="bgShp" presStyleIdx="2" presStyleCnt="7"/>
      <dgm:spPr/>
    </dgm:pt>
    <dgm:pt modelId="{E033AF8B-E4C6-412E-8793-602D33D0E5E1}" type="pres">
      <dgm:prSet presAssocID="{C808C95E-E60F-40D6-AE59-DD57295E74C7}" presName="compChildNode" presStyleCnt="0"/>
      <dgm:spPr/>
    </dgm:pt>
    <dgm:pt modelId="{3469BAF6-897B-4310-B842-02E4A1260300}" type="pres">
      <dgm:prSet presAssocID="{C808C95E-E60F-40D6-AE59-DD57295E74C7}" presName="theInnerList" presStyleCnt="0"/>
      <dgm:spPr/>
    </dgm:pt>
    <dgm:pt modelId="{19A8C957-5529-4EAC-8F38-AF60BC48FBD7}" type="pres">
      <dgm:prSet presAssocID="{B0CBDE86-51E6-49E3-9FB3-9A1DA0023194}" presName="childNode" presStyleLbl="node1" presStyleIdx="4" presStyleCnt="14">
        <dgm:presLayoutVars>
          <dgm:bulletEnabled val="1"/>
        </dgm:presLayoutVars>
      </dgm:prSet>
      <dgm:spPr/>
    </dgm:pt>
    <dgm:pt modelId="{6F1AE0CB-7964-4CAB-86CB-E0268E507DE8}" type="pres">
      <dgm:prSet presAssocID="{B0CBDE86-51E6-49E3-9FB3-9A1DA0023194}" presName="aSpace2" presStyleCnt="0"/>
      <dgm:spPr/>
    </dgm:pt>
    <dgm:pt modelId="{A1ABA502-7BA4-4291-A278-D7D724645B9D}" type="pres">
      <dgm:prSet presAssocID="{0AA9F04E-E895-4BBE-9480-38CF49FB2CEC}" presName="childNode" presStyleLbl="node1" presStyleIdx="5" presStyleCnt="14">
        <dgm:presLayoutVars>
          <dgm:bulletEnabled val="1"/>
        </dgm:presLayoutVars>
      </dgm:prSet>
      <dgm:spPr/>
    </dgm:pt>
    <dgm:pt modelId="{312D1DA4-F8F8-4CCD-A5C1-CCC2C3F50FA4}" type="pres">
      <dgm:prSet presAssocID="{C808C95E-E60F-40D6-AE59-DD57295E74C7}" presName="aSpace" presStyleCnt="0"/>
      <dgm:spPr/>
    </dgm:pt>
    <dgm:pt modelId="{5BBCDA8E-249B-47CD-816A-FD9F980C92A5}" type="pres">
      <dgm:prSet presAssocID="{984912C2-AB75-411D-B7A6-23DA9F07FFA8}" presName="compNode" presStyleCnt="0"/>
      <dgm:spPr/>
    </dgm:pt>
    <dgm:pt modelId="{071CD553-CA38-4482-BA86-C18FE1455491}" type="pres">
      <dgm:prSet presAssocID="{984912C2-AB75-411D-B7A6-23DA9F07FFA8}" presName="aNode" presStyleLbl="bgShp" presStyleIdx="3" presStyleCnt="7"/>
      <dgm:spPr/>
    </dgm:pt>
    <dgm:pt modelId="{012EBC46-2609-445E-9087-CE6EB407D362}" type="pres">
      <dgm:prSet presAssocID="{984912C2-AB75-411D-B7A6-23DA9F07FFA8}" presName="textNode" presStyleLbl="bgShp" presStyleIdx="3" presStyleCnt="7"/>
      <dgm:spPr/>
    </dgm:pt>
    <dgm:pt modelId="{A1C8E803-87AF-4098-9F9A-5261A9DEBB26}" type="pres">
      <dgm:prSet presAssocID="{984912C2-AB75-411D-B7A6-23DA9F07FFA8}" presName="compChildNode" presStyleCnt="0"/>
      <dgm:spPr/>
    </dgm:pt>
    <dgm:pt modelId="{1C3000F3-A723-46C1-8AAF-C455F6D8E4A9}" type="pres">
      <dgm:prSet presAssocID="{984912C2-AB75-411D-B7A6-23DA9F07FFA8}" presName="theInnerList" presStyleCnt="0"/>
      <dgm:spPr/>
    </dgm:pt>
    <dgm:pt modelId="{75C0FDD3-B793-4F24-A484-4F4DF9764A92}" type="pres">
      <dgm:prSet presAssocID="{25C725C5-4FEA-4E69-AF99-54DC438A7CE0}" presName="childNode" presStyleLbl="node1" presStyleIdx="6" presStyleCnt="14" custLinFactNeighborX="954">
        <dgm:presLayoutVars>
          <dgm:bulletEnabled val="1"/>
        </dgm:presLayoutVars>
      </dgm:prSet>
      <dgm:spPr/>
    </dgm:pt>
    <dgm:pt modelId="{DB7BE0A2-7DB1-4F9F-8AC2-62B274084679}" type="pres">
      <dgm:prSet presAssocID="{25C725C5-4FEA-4E69-AF99-54DC438A7CE0}" presName="aSpace2" presStyleCnt="0"/>
      <dgm:spPr/>
    </dgm:pt>
    <dgm:pt modelId="{5C82F073-0D1D-4CD1-8BF4-06A98F54EF65}" type="pres">
      <dgm:prSet presAssocID="{994C4E16-95FD-444A-BCBD-E06D7AB42635}" presName="childNode" presStyleLbl="node1" presStyleIdx="7" presStyleCnt="14">
        <dgm:presLayoutVars>
          <dgm:bulletEnabled val="1"/>
        </dgm:presLayoutVars>
      </dgm:prSet>
      <dgm:spPr/>
    </dgm:pt>
    <dgm:pt modelId="{CC029AD4-C51B-4E84-BB7A-7CEB7C3484B7}" type="pres">
      <dgm:prSet presAssocID="{984912C2-AB75-411D-B7A6-23DA9F07FFA8}" presName="aSpace" presStyleCnt="0"/>
      <dgm:spPr/>
    </dgm:pt>
    <dgm:pt modelId="{48FB31BF-CF0F-42CC-95DC-8E07F3A72AB6}" type="pres">
      <dgm:prSet presAssocID="{87733943-9E6D-4C06-A4D2-E07B7F2AE7DC}" presName="compNode" presStyleCnt="0"/>
      <dgm:spPr/>
    </dgm:pt>
    <dgm:pt modelId="{082D72A2-37B2-4AFF-B415-5F844820AFCB}" type="pres">
      <dgm:prSet presAssocID="{87733943-9E6D-4C06-A4D2-E07B7F2AE7DC}" presName="aNode" presStyleLbl="bgShp" presStyleIdx="4" presStyleCnt="7"/>
      <dgm:spPr/>
    </dgm:pt>
    <dgm:pt modelId="{6D0F756F-AE94-4E8F-8123-2E9C1A56F228}" type="pres">
      <dgm:prSet presAssocID="{87733943-9E6D-4C06-A4D2-E07B7F2AE7DC}" presName="textNode" presStyleLbl="bgShp" presStyleIdx="4" presStyleCnt="7"/>
      <dgm:spPr/>
    </dgm:pt>
    <dgm:pt modelId="{A09232C6-585F-40A5-A8C8-D7126D909148}" type="pres">
      <dgm:prSet presAssocID="{87733943-9E6D-4C06-A4D2-E07B7F2AE7DC}" presName="compChildNode" presStyleCnt="0"/>
      <dgm:spPr/>
    </dgm:pt>
    <dgm:pt modelId="{7717934D-287B-458D-8DFC-051EE622BBD3}" type="pres">
      <dgm:prSet presAssocID="{87733943-9E6D-4C06-A4D2-E07B7F2AE7DC}" presName="theInnerList" presStyleCnt="0"/>
      <dgm:spPr/>
    </dgm:pt>
    <dgm:pt modelId="{BF665CF0-80E0-4A08-89ED-A6DF9AF0779A}" type="pres">
      <dgm:prSet presAssocID="{96011830-D92A-4C47-8420-E380B04BABDD}" presName="childNode" presStyleLbl="node1" presStyleIdx="8" presStyleCnt="14">
        <dgm:presLayoutVars>
          <dgm:bulletEnabled val="1"/>
        </dgm:presLayoutVars>
      </dgm:prSet>
      <dgm:spPr/>
    </dgm:pt>
    <dgm:pt modelId="{0A53CD61-F1DF-4D78-AC5A-4F3CA450614E}" type="pres">
      <dgm:prSet presAssocID="{96011830-D92A-4C47-8420-E380B04BABDD}" presName="aSpace2" presStyleCnt="0"/>
      <dgm:spPr/>
    </dgm:pt>
    <dgm:pt modelId="{E078D4A7-B140-4C62-B1ED-49FD891D8CF0}" type="pres">
      <dgm:prSet presAssocID="{BB12953F-D317-486D-89BC-1D763DE20654}" presName="childNode" presStyleLbl="node1" presStyleIdx="9" presStyleCnt="14">
        <dgm:presLayoutVars>
          <dgm:bulletEnabled val="1"/>
        </dgm:presLayoutVars>
      </dgm:prSet>
      <dgm:spPr/>
    </dgm:pt>
    <dgm:pt modelId="{44EBF9A7-D7BA-4756-A0A3-16D7C1EA34A7}" type="pres">
      <dgm:prSet presAssocID="{87733943-9E6D-4C06-A4D2-E07B7F2AE7DC}" presName="aSpace" presStyleCnt="0"/>
      <dgm:spPr/>
    </dgm:pt>
    <dgm:pt modelId="{21E2DE1F-FC4B-467C-9912-8098690EB4A2}" type="pres">
      <dgm:prSet presAssocID="{D095A1AD-E804-44E9-B844-327612A6F19C}" presName="compNode" presStyleCnt="0"/>
      <dgm:spPr/>
    </dgm:pt>
    <dgm:pt modelId="{28CF968B-32DD-4BD8-B861-DF1AA55768E1}" type="pres">
      <dgm:prSet presAssocID="{D095A1AD-E804-44E9-B844-327612A6F19C}" presName="aNode" presStyleLbl="bgShp" presStyleIdx="5" presStyleCnt="7"/>
      <dgm:spPr/>
    </dgm:pt>
    <dgm:pt modelId="{19A813F7-EB75-4ED3-A312-446FAC158719}" type="pres">
      <dgm:prSet presAssocID="{D095A1AD-E804-44E9-B844-327612A6F19C}" presName="textNode" presStyleLbl="bgShp" presStyleIdx="5" presStyleCnt="7"/>
      <dgm:spPr/>
    </dgm:pt>
    <dgm:pt modelId="{A458595D-0E89-495B-932D-C8CF601C777E}" type="pres">
      <dgm:prSet presAssocID="{D095A1AD-E804-44E9-B844-327612A6F19C}" presName="compChildNode" presStyleCnt="0"/>
      <dgm:spPr/>
    </dgm:pt>
    <dgm:pt modelId="{E6A57230-F47C-4C41-9B36-F9EEF102E91F}" type="pres">
      <dgm:prSet presAssocID="{D095A1AD-E804-44E9-B844-327612A6F19C}" presName="theInnerList" presStyleCnt="0"/>
      <dgm:spPr/>
    </dgm:pt>
    <dgm:pt modelId="{25284BCB-FB95-4D6C-B174-4A159D0263D5}" type="pres">
      <dgm:prSet presAssocID="{F92AAE4C-8DD2-4330-937B-BBA0A1742344}" presName="childNode" presStyleLbl="node1" presStyleIdx="10" presStyleCnt="14">
        <dgm:presLayoutVars>
          <dgm:bulletEnabled val="1"/>
        </dgm:presLayoutVars>
      </dgm:prSet>
      <dgm:spPr/>
    </dgm:pt>
    <dgm:pt modelId="{363C4221-71CA-4778-AD99-50DB9E49D286}" type="pres">
      <dgm:prSet presAssocID="{F92AAE4C-8DD2-4330-937B-BBA0A1742344}" presName="aSpace2" presStyleCnt="0"/>
      <dgm:spPr/>
    </dgm:pt>
    <dgm:pt modelId="{3F42D927-DFC3-4AB5-B13C-74271EFD6BA4}" type="pres">
      <dgm:prSet presAssocID="{BC99605D-E710-4D5F-B928-FAD19DE5E3E2}" presName="childNode" presStyleLbl="node1" presStyleIdx="11" presStyleCnt="14">
        <dgm:presLayoutVars>
          <dgm:bulletEnabled val="1"/>
        </dgm:presLayoutVars>
      </dgm:prSet>
      <dgm:spPr/>
    </dgm:pt>
    <dgm:pt modelId="{9A5E48AF-B1B9-4E9F-BCB3-2F82F6095E32}" type="pres">
      <dgm:prSet presAssocID="{D095A1AD-E804-44E9-B844-327612A6F19C}" presName="aSpace" presStyleCnt="0"/>
      <dgm:spPr/>
    </dgm:pt>
    <dgm:pt modelId="{FD238328-B29C-4D82-9202-9BE10B610F3F}" type="pres">
      <dgm:prSet presAssocID="{79739400-9E34-4090-A7BB-040EC83DF510}" presName="compNode" presStyleCnt="0"/>
      <dgm:spPr/>
    </dgm:pt>
    <dgm:pt modelId="{23681598-B7AD-4F32-A91A-4CEFF2FECDAD}" type="pres">
      <dgm:prSet presAssocID="{79739400-9E34-4090-A7BB-040EC83DF510}" presName="aNode" presStyleLbl="bgShp" presStyleIdx="6" presStyleCnt="7"/>
      <dgm:spPr/>
    </dgm:pt>
    <dgm:pt modelId="{0FC5FC71-E88C-4A3F-A345-71DA12C9D592}" type="pres">
      <dgm:prSet presAssocID="{79739400-9E34-4090-A7BB-040EC83DF510}" presName="textNode" presStyleLbl="bgShp" presStyleIdx="6" presStyleCnt="7"/>
      <dgm:spPr/>
    </dgm:pt>
    <dgm:pt modelId="{DE35D0F2-47E9-481C-A95E-0A6B39E0F580}" type="pres">
      <dgm:prSet presAssocID="{79739400-9E34-4090-A7BB-040EC83DF510}" presName="compChildNode" presStyleCnt="0"/>
      <dgm:spPr/>
    </dgm:pt>
    <dgm:pt modelId="{C23CBED6-DD7E-4056-90EB-C45D60EE869D}" type="pres">
      <dgm:prSet presAssocID="{79739400-9E34-4090-A7BB-040EC83DF510}" presName="theInnerList" presStyleCnt="0"/>
      <dgm:spPr/>
    </dgm:pt>
    <dgm:pt modelId="{3098572E-72E8-4E58-A810-50D07DC0774B}" type="pres">
      <dgm:prSet presAssocID="{351E5B77-81BB-4B24-8DA2-9CAE449098A3}" presName="childNode" presStyleLbl="node1" presStyleIdx="12" presStyleCnt="14">
        <dgm:presLayoutVars>
          <dgm:bulletEnabled val="1"/>
        </dgm:presLayoutVars>
      </dgm:prSet>
      <dgm:spPr/>
    </dgm:pt>
    <dgm:pt modelId="{B2E6B236-C9E8-4C85-A839-AAB5515812F2}" type="pres">
      <dgm:prSet presAssocID="{351E5B77-81BB-4B24-8DA2-9CAE449098A3}" presName="aSpace2" presStyleCnt="0"/>
      <dgm:spPr/>
    </dgm:pt>
    <dgm:pt modelId="{63495D83-772A-46B0-97A0-A8416E6620F3}" type="pres">
      <dgm:prSet presAssocID="{0F30AAB7-0122-4D03-80E4-5BF00BEB1CFF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9A265D01-7301-4DB4-95CA-152AF240B427}" type="presOf" srcId="{D095A1AD-E804-44E9-B844-327612A6F19C}" destId="{19A813F7-EB75-4ED3-A312-446FAC158719}" srcOrd="1" destOrd="0" presId="urn:microsoft.com/office/officeart/2005/8/layout/lProcess2"/>
    <dgm:cxn modelId="{58DFB501-0B21-4F57-9124-E330D728A478}" srcId="{16E5EDED-FA89-45EB-888D-60933A201255}" destId="{984912C2-AB75-411D-B7A6-23DA9F07FFA8}" srcOrd="3" destOrd="0" parTransId="{286D79FF-557E-4956-8EE9-A8E6E466DA13}" sibTransId="{BCF980D6-740D-4C32-8F23-777C6BA31EE1}"/>
    <dgm:cxn modelId="{3CA56103-5664-41E1-830A-F0AB42FD60CB}" type="presOf" srcId="{F92AAE4C-8DD2-4330-937B-BBA0A1742344}" destId="{25284BCB-FB95-4D6C-B174-4A159D0263D5}" srcOrd="0" destOrd="0" presId="urn:microsoft.com/office/officeart/2005/8/layout/lProcess2"/>
    <dgm:cxn modelId="{139FB604-0B15-46F9-BE4E-C93D5E798030}" srcId="{79739400-9E34-4090-A7BB-040EC83DF510}" destId="{0F30AAB7-0122-4D03-80E4-5BF00BEB1CFF}" srcOrd="1" destOrd="0" parTransId="{72190F3F-8DA1-44CD-A164-50191CCC5DC3}" sibTransId="{CA88A720-85AD-4D65-AE9E-500044078DAC}"/>
    <dgm:cxn modelId="{B522150A-A6E4-4D80-9BBB-51D506159380}" type="presOf" srcId="{62AA1D5E-49BB-48FC-B97B-71267694D5B5}" destId="{6F9CF944-FD57-422C-A61A-B73A0E568B5B}" srcOrd="0" destOrd="0" presId="urn:microsoft.com/office/officeart/2005/8/layout/lProcess2"/>
    <dgm:cxn modelId="{74012A0E-8AE4-4BA8-8E23-D34AEB504C7E}" type="presOf" srcId="{588206AE-C513-4629-84ED-0B5E6E742D5E}" destId="{D9522269-A622-4D87-86CB-5E134E748E27}" srcOrd="0" destOrd="0" presId="urn:microsoft.com/office/officeart/2005/8/layout/lProcess2"/>
    <dgm:cxn modelId="{31D61815-B6CE-4EB4-9A78-9BC2D5E6553C}" srcId="{588206AE-C513-4629-84ED-0B5E6E742D5E}" destId="{62AA1D5E-49BB-48FC-B97B-71267694D5B5}" srcOrd="1" destOrd="0" parTransId="{FF3014A8-110C-40BC-B714-724B2440502D}" sibTransId="{6BAF3ADB-8375-443C-B94E-6CDF34E77A02}"/>
    <dgm:cxn modelId="{E3400F16-5898-4F86-886B-9A695BC34C97}" type="presOf" srcId="{25C725C5-4FEA-4E69-AF99-54DC438A7CE0}" destId="{75C0FDD3-B793-4F24-A484-4F4DF9764A92}" srcOrd="0" destOrd="0" presId="urn:microsoft.com/office/officeart/2005/8/layout/lProcess2"/>
    <dgm:cxn modelId="{38A5331D-5B02-49BA-AA3A-3474BA5342DC}" type="presOf" srcId="{2B042950-4AB9-4A5A-9E0C-3FA69FE0CCCF}" destId="{222DCBDF-3D20-49AB-A47E-6D2FD3676BD9}" srcOrd="1" destOrd="0" presId="urn:microsoft.com/office/officeart/2005/8/layout/lProcess2"/>
    <dgm:cxn modelId="{7DFE611D-5E6E-4651-9D5E-57D74C59B4F2}" type="presOf" srcId="{BB12953F-D317-486D-89BC-1D763DE20654}" destId="{E078D4A7-B140-4C62-B1ED-49FD891D8CF0}" srcOrd="0" destOrd="0" presId="urn:microsoft.com/office/officeart/2005/8/layout/lProcess2"/>
    <dgm:cxn modelId="{BF3E6B21-7F6C-4AC8-BC12-6D5A3E07E614}" type="presOf" srcId="{2B042950-4AB9-4A5A-9E0C-3FA69FE0CCCF}" destId="{F22C2026-A233-41B1-B375-FAB3BFD30F20}" srcOrd="0" destOrd="0" presId="urn:microsoft.com/office/officeart/2005/8/layout/lProcess2"/>
    <dgm:cxn modelId="{5500CB23-39C4-4F15-AFDD-3AAE3B47B6E7}" type="presOf" srcId="{F366DE56-6D3C-4C5E-9A03-F5A68B3A567C}" destId="{5EB6F9B4-4D7C-43EE-9E67-176F64EF3AAB}" srcOrd="0" destOrd="0" presId="urn:microsoft.com/office/officeart/2005/8/layout/lProcess2"/>
    <dgm:cxn modelId="{ED277E31-FD03-4C74-A08A-05139A3C1FD0}" srcId="{D095A1AD-E804-44E9-B844-327612A6F19C}" destId="{F92AAE4C-8DD2-4330-937B-BBA0A1742344}" srcOrd="0" destOrd="0" parTransId="{4DA06E24-B046-426F-91FD-944F1E81D874}" sibTransId="{A6239FB7-BD10-4C0C-8AC7-D7D29F80EA79}"/>
    <dgm:cxn modelId="{E81F9132-F8A4-4508-BEB2-7D66D7993615}" type="presOf" srcId="{96011830-D92A-4C47-8420-E380B04BABDD}" destId="{BF665CF0-80E0-4A08-89ED-A6DF9AF0779A}" srcOrd="0" destOrd="0" presId="urn:microsoft.com/office/officeart/2005/8/layout/lProcess2"/>
    <dgm:cxn modelId="{5F22C032-094E-408A-ABAE-58553B88E6D8}" srcId="{16E5EDED-FA89-45EB-888D-60933A201255}" destId="{2B042950-4AB9-4A5A-9E0C-3FA69FE0CCCF}" srcOrd="1" destOrd="0" parTransId="{D2EDBF51-A8FE-433D-90C7-BC63B01F3772}" sibTransId="{4A5D17EF-7442-4D44-BBEE-AD1AEE84D29D}"/>
    <dgm:cxn modelId="{93877037-E36F-4AA4-BD06-6DED71B454CE}" type="presOf" srcId="{6C1C9A4F-F18E-450D-BC5E-F5CBE2AD9FDB}" destId="{776EAC69-E046-4529-A148-2F1D082A9037}" srcOrd="0" destOrd="0" presId="urn:microsoft.com/office/officeart/2005/8/layout/lProcess2"/>
    <dgm:cxn modelId="{299E6F3B-0A36-4A9F-AD6A-28AD3936A944}" srcId="{16E5EDED-FA89-45EB-888D-60933A201255}" destId="{79739400-9E34-4090-A7BB-040EC83DF510}" srcOrd="6" destOrd="0" parTransId="{8E37FDCF-F483-40F9-B914-6BB1BD84DBFA}" sibTransId="{7C4A4FCE-CA8A-4457-AF22-0D3C3271BC49}"/>
    <dgm:cxn modelId="{82FFD13B-E67A-40CF-842F-AD2868FD64AB}" type="presOf" srcId="{C808C95E-E60F-40D6-AE59-DD57295E74C7}" destId="{B9D58788-3016-4D54-8DC0-EE3D4ADD414A}" srcOrd="0" destOrd="0" presId="urn:microsoft.com/office/officeart/2005/8/layout/lProcess2"/>
    <dgm:cxn modelId="{B6F76E3C-5CFE-4F54-B3AA-6277296A819B}" type="presOf" srcId="{984912C2-AB75-411D-B7A6-23DA9F07FFA8}" destId="{012EBC46-2609-445E-9087-CE6EB407D362}" srcOrd="1" destOrd="0" presId="urn:microsoft.com/office/officeart/2005/8/layout/lProcess2"/>
    <dgm:cxn modelId="{6D655D40-52D2-429F-A340-3C94CEDF7DC7}" srcId="{588206AE-C513-4629-84ED-0B5E6E742D5E}" destId="{6C1C9A4F-F18E-450D-BC5E-F5CBE2AD9FDB}" srcOrd="0" destOrd="0" parTransId="{E67AEC7F-8E38-485C-92E9-606DAE7A6E64}" sibTransId="{9554CAC5-A005-45C6-B60F-9568A33013F0}"/>
    <dgm:cxn modelId="{20D46044-DF18-4ECE-B7C3-60F7476B8D8F}" type="presOf" srcId="{0AA9F04E-E895-4BBE-9480-38CF49FB2CEC}" destId="{A1ABA502-7BA4-4291-A278-D7D724645B9D}" srcOrd="0" destOrd="0" presId="urn:microsoft.com/office/officeart/2005/8/layout/lProcess2"/>
    <dgm:cxn modelId="{4706B648-5AE6-4029-9BA1-2FB0995D9AAE}" type="presOf" srcId="{87733943-9E6D-4C06-A4D2-E07B7F2AE7DC}" destId="{6D0F756F-AE94-4E8F-8123-2E9C1A56F228}" srcOrd="1" destOrd="0" presId="urn:microsoft.com/office/officeart/2005/8/layout/lProcess2"/>
    <dgm:cxn modelId="{46BAD648-CEC3-4204-AFE9-6A86626BF6EB}" srcId="{79739400-9E34-4090-A7BB-040EC83DF510}" destId="{351E5B77-81BB-4B24-8DA2-9CAE449098A3}" srcOrd="0" destOrd="0" parTransId="{D7926F3C-E793-4443-8F40-BDBF92A13E9D}" sibTransId="{1EDFF5D1-9E54-4E41-9FE3-576EC02CE08E}"/>
    <dgm:cxn modelId="{C20F516A-4C6D-4261-887B-A8A13C05FBE9}" srcId="{16E5EDED-FA89-45EB-888D-60933A201255}" destId="{588206AE-C513-4629-84ED-0B5E6E742D5E}" srcOrd="0" destOrd="0" parTransId="{7862732E-D0A1-4948-9B75-DCA8A75B3E1D}" sibTransId="{7160093A-D2CF-4656-ADE0-2AB012D7C151}"/>
    <dgm:cxn modelId="{08D8A46D-F9E7-4571-95C8-5776E66A6E61}" srcId="{984912C2-AB75-411D-B7A6-23DA9F07FFA8}" destId="{994C4E16-95FD-444A-BCBD-E06D7AB42635}" srcOrd="1" destOrd="0" parTransId="{D2BE07AF-1B40-4024-AD99-B0AC38E7009C}" sibTransId="{CF3B8CE1-C06A-40EC-9D62-9BCF95DC870C}"/>
    <dgm:cxn modelId="{7AC65F50-F116-44D3-B2E2-315EB6FFB41B}" type="presOf" srcId="{79739400-9E34-4090-A7BB-040EC83DF510}" destId="{0FC5FC71-E88C-4A3F-A345-71DA12C9D592}" srcOrd="1" destOrd="0" presId="urn:microsoft.com/office/officeart/2005/8/layout/lProcess2"/>
    <dgm:cxn modelId="{DFD7D452-4BCA-4D73-99E1-77470750FDB1}" srcId="{C808C95E-E60F-40D6-AE59-DD57295E74C7}" destId="{B0CBDE86-51E6-49E3-9FB3-9A1DA0023194}" srcOrd="0" destOrd="0" parTransId="{61FC7808-C6F3-4C41-93EF-8AB97E9DD323}" sibTransId="{805BA353-697E-4553-85A5-FCADA2F77464}"/>
    <dgm:cxn modelId="{C9669078-D90F-4A33-A6EE-7C36127FE89E}" type="presOf" srcId="{87733943-9E6D-4C06-A4D2-E07B7F2AE7DC}" destId="{082D72A2-37B2-4AFF-B415-5F844820AFCB}" srcOrd="0" destOrd="0" presId="urn:microsoft.com/office/officeart/2005/8/layout/lProcess2"/>
    <dgm:cxn modelId="{23059D7E-FCE6-4400-8E46-80E4E10FAAB7}" type="presOf" srcId="{994C4E16-95FD-444A-BCBD-E06D7AB42635}" destId="{5C82F073-0D1D-4CD1-8BF4-06A98F54EF65}" srcOrd="0" destOrd="0" presId="urn:microsoft.com/office/officeart/2005/8/layout/lProcess2"/>
    <dgm:cxn modelId="{B50DAA88-9A88-4F4E-AA44-9A62BF818133}" type="presOf" srcId="{984912C2-AB75-411D-B7A6-23DA9F07FFA8}" destId="{071CD553-CA38-4482-BA86-C18FE1455491}" srcOrd="0" destOrd="0" presId="urn:microsoft.com/office/officeart/2005/8/layout/lProcess2"/>
    <dgm:cxn modelId="{E8ECB395-1CC3-4131-983F-AD8329FEAFD9}" srcId="{16E5EDED-FA89-45EB-888D-60933A201255}" destId="{87733943-9E6D-4C06-A4D2-E07B7F2AE7DC}" srcOrd="4" destOrd="0" parTransId="{E737D5D8-6B33-417E-9F32-806C5A43CAE9}" sibTransId="{A7A6B66E-097F-4735-A224-D6908764D8FA}"/>
    <dgm:cxn modelId="{CE45D5A0-9B1F-46A8-8CDB-E85F4A8D3670}" type="presOf" srcId="{79739400-9E34-4090-A7BB-040EC83DF510}" destId="{23681598-B7AD-4F32-A91A-4CEFF2FECDAD}" srcOrd="0" destOrd="0" presId="urn:microsoft.com/office/officeart/2005/8/layout/lProcess2"/>
    <dgm:cxn modelId="{B67052A1-5D77-4D8A-B600-A66047138BED}" srcId="{16E5EDED-FA89-45EB-888D-60933A201255}" destId="{C808C95E-E60F-40D6-AE59-DD57295E74C7}" srcOrd="2" destOrd="0" parTransId="{A5F8A613-5818-4C57-8599-1C5F80D390BC}" sibTransId="{D8212A04-1114-4B22-80E4-76F8802EF5AC}"/>
    <dgm:cxn modelId="{4D1721A9-E9A5-4EB9-9C8A-0745DC819934}" type="presOf" srcId="{C808C95E-E60F-40D6-AE59-DD57295E74C7}" destId="{C04A4879-1327-4A80-8CBB-D7E07779FC71}" srcOrd="1" destOrd="0" presId="urn:microsoft.com/office/officeart/2005/8/layout/lProcess2"/>
    <dgm:cxn modelId="{B433BBAA-1F2F-4C68-933E-8009C0C65B7D}" srcId="{87733943-9E6D-4C06-A4D2-E07B7F2AE7DC}" destId="{BB12953F-D317-486D-89BC-1D763DE20654}" srcOrd="1" destOrd="0" parTransId="{A43576A2-7EC9-4305-9731-25AC70C2F8D2}" sibTransId="{0A4320B6-4D1E-4BEF-93FE-5016B7B66383}"/>
    <dgm:cxn modelId="{65A514AB-A360-47AE-8C62-9E911B21CF8D}" srcId="{984912C2-AB75-411D-B7A6-23DA9F07FFA8}" destId="{25C725C5-4FEA-4E69-AF99-54DC438A7CE0}" srcOrd="0" destOrd="0" parTransId="{6A10BAB4-7B68-4B95-AAAA-79882E5596F1}" sibTransId="{B7A62B54-F289-4B98-B658-230BEF6FC879}"/>
    <dgm:cxn modelId="{75C99DAE-EC89-4715-9061-F500F955AF14}" type="presOf" srcId="{16E5EDED-FA89-45EB-888D-60933A201255}" destId="{93949F21-1069-4C9A-B8EE-47AA7E36C9B8}" srcOrd="0" destOrd="0" presId="urn:microsoft.com/office/officeart/2005/8/layout/lProcess2"/>
    <dgm:cxn modelId="{0B4D26BA-CBF7-4200-9342-30D6AD103407}" type="presOf" srcId="{351E5B77-81BB-4B24-8DA2-9CAE449098A3}" destId="{3098572E-72E8-4E58-A810-50D07DC0774B}" srcOrd="0" destOrd="0" presId="urn:microsoft.com/office/officeart/2005/8/layout/lProcess2"/>
    <dgm:cxn modelId="{48E467BB-5385-4190-9971-0342A2C79765}" type="presOf" srcId="{0619CFDA-211B-4930-ABBE-F015C16E3CDE}" destId="{3A3A4275-0E1D-4F40-8ACE-A09502CCC76D}" srcOrd="0" destOrd="0" presId="urn:microsoft.com/office/officeart/2005/8/layout/lProcess2"/>
    <dgm:cxn modelId="{9250B9BE-9713-46D6-BE29-42BFD1D15AB8}" srcId="{2B042950-4AB9-4A5A-9E0C-3FA69FE0CCCF}" destId="{0619CFDA-211B-4930-ABBE-F015C16E3CDE}" srcOrd="1" destOrd="0" parTransId="{EFF28D5E-1036-49CD-9216-4FD04D48C841}" sibTransId="{77412445-66BF-409E-8D8C-9725FB240971}"/>
    <dgm:cxn modelId="{D4A0CABE-3FB9-4BFC-8FB4-902AF03D9968}" type="presOf" srcId="{D095A1AD-E804-44E9-B844-327612A6F19C}" destId="{28CF968B-32DD-4BD8-B861-DF1AA55768E1}" srcOrd="0" destOrd="0" presId="urn:microsoft.com/office/officeart/2005/8/layout/lProcess2"/>
    <dgm:cxn modelId="{707FD7C0-1FCF-4EBC-ABB7-A75237CD9599}" srcId="{2B042950-4AB9-4A5A-9E0C-3FA69FE0CCCF}" destId="{F366DE56-6D3C-4C5E-9A03-F5A68B3A567C}" srcOrd="0" destOrd="0" parTransId="{0A98C3BD-8049-452A-819F-681D8D70A490}" sibTransId="{6520F003-E393-406A-A503-CD673FDCDC04}"/>
    <dgm:cxn modelId="{0155E4CE-8162-47E6-8FB0-F1ECDBF9B272}" type="presOf" srcId="{0F30AAB7-0122-4D03-80E4-5BF00BEB1CFF}" destId="{63495D83-772A-46B0-97A0-A8416E6620F3}" srcOrd="0" destOrd="0" presId="urn:microsoft.com/office/officeart/2005/8/layout/lProcess2"/>
    <dgm:cxn modelId="{684DA8D5-BA97-482F-9282-F985B3693006}" type="presOf" srcId="{B0CBDE86-51E6-49E3-9FB3-9A1DA0023194}" destId="{19A8C957-5529-4EAC-8F38-AF60BC48FBD7}" srcOrd="0" destOrd="0" presId="urn:microsoft.com/office/officeart/2005/8/layout/lProcess2"/>
    <dgm:cxn modelId="{518183DA-9E13-4D03-9855-D46FF9DCD9FD}" type="presOf" srcId="{588206AE-C513-4629-84ED-0B5E6E742D5E}" destId="{7AAD0042-BA1B-4D11-B9F6-441F6FCA054B}" srcOrd="1" destOrd="0" presId="urn:microsoft.com/office/officeart/2005/8/layout/lProcess2"/>
    <dgm:cxn modelId="{8F90F4EE-D896-4C66-A7C0-A2DFE1980142}" srcId="{C808C95E-E60F-40D6-AE59-DD57295E74C7}" destId="{0AA9F04E-E895-4BBE-9480-38CF49FB2CEC}" srcOrd="1" destOrd="0" parTransId="{C4C1D1C8-F65A-413C-80D6-43B683B3B3A1}" sibTransId="{A2A62589-F72B-46A4-BC79-75EE5BB71944}"/>
    <dgm:cxn modelId="{21B604F2-251F-44F2-B60F-70AF78E86D7C}" srcId="{16E5EDED-FA89-45EB-888D-60933A201255}" destId="{D095A1AD-E804-44E9-B844-327612A6F19C}" srcOrd="5" destOrd="0" parTransId="{D18921A3-C062-4359-8C44-9E92375BEF25}" sibTransId="{733D1018-7B7F-4A94-995C-E5908D0E1F7D}"/>
    <dgm:cxn modelId="{CE43B2F9-2C47-4F69-987C-36889ED31B27}" srcId="{87733943-9E6D-4C06-A4D2-E07B7F2AE7DC}" destId="{96011830-D92A-4C47-8420-E380B04BABDD}" srcOrd="0" destOrd="0" parTransId="{C70CBDF8-104A-4801-BD1F-001A0475F021}" sibTransId="{CDF1C00E-F549-41B3-B9D2-86E25DB717E2}"/>
    <dgm:cxn modelId="{B2D1D7F9-CB19-4403-8200-0D63F9EBCCF3}" srcId="{D095A1AD-E804-44E9-B844-327612A6F19C}" destId="{BC99605D-E710-4D5F-B928-FAD19DE5E3E2}" srcOrd="1" destOrd="0" parTransId="{1D5464FD-CE04-4BDB-8CEA-368828F4A995}" sibTransId="{4EEF8691-0E44-49EC-B422-FD3E1B85E667}"/>
    <dgm:cxn modelId="{63995AFB-2454-4F60-8383-B7ACEFEA9C6D}" type="presOf" srcId="{BC99605D-E710-4D5F-B928-FAD19DE5E3E2}" destId="{3F42D927-DFC3-4AB5-B13C-74271EFD6BA4}" srcOrd="0" destOrd="0" presId="urn:microsoft.com/office/officeart/2005/8/layout/lProcess2"/>
    <dgm:cxn modelId="{9C7E458B-9D66-4C40-9BC3-2347A98CAA66}" type="presParOf" srcId="{93949F21-1069-4C9A-B8EE-47AA7E36C9B8}" destId="{627018F0-FCD9-4F93-B786-5484845EC5C4}" srcOrd="0" destOrd="0" presId="urn:microsoft.com/office/officeart/2005/8/layout/lProcess2"/>
    <dgm:cxn modelId="{31310CB8-2625-4328-84CA-EDF856106852}" type="presParOf" srcId="{627018F0-FCD9-4F93-B786-5484845EC5C4}" destId="{D9522269-A622-4D87-86CB-5E134E748E27}" srcOrd="0" destOrd="0" presId="urn:microsoft.com/office/officeart/2005/8/layout/lProcess2"/>
    <dgm:cxn modelId="{88FF681C-0A3C-4027-8521-0ADE3054B995}" type="presParOf" srcId="{627018F0-FCD9-4F93-B786-5484845EC5C4}" destId="{7AAD0042-BA1B-4D11-B9F6-441F6FCA054B}" srcOrd="1" destOrd="0" presId="urn:microsoft.com/office/officeart/2005/8/layout/lProcess2"/>
    <dgm:cxn modelId="{79C2C999-70C6-4600-B019-59001F4ABE54}" type="presParOf" srcId="{627018F0-FCD9-4F93-B786-5484845EC5C4}" destId="{7973FD72-C636-4147-A382-D382F4CFF7BE}" srcOrd="2" destOrd="0" presId="urn:microsoft.com/office/officeart/2005/8/layout/lProcess2"/>
    <dgm:cxn modelId="{9E300A46-18D6-430B-8995-3E3A84829CED}" type="presParOf" srcId="{7973FD72-C636-4147-A382-D382F4CFF7BE}" destId="{0C3072BB-580A-45B6-8ED9-E0A73C9B9469}" srcOrd="0" destOrd="0" presId="urn:microsoft.com/office/officeart/2005/8/layout/lProcess2"/>
    <dgm:cxn modelId="{A8545B75-F374-4374-A8DD-48F7B0E52D56}" type="presParOf" srcId="{0C3072BB-580A-45B6-8ED9-E0A73C9B9469}" destId="{776EAC69-E046-4529-A148-2F1D082A9037}" srcOrd="0" destOrd="0" presId="urn:microsoft.com/office/officeart/2005/8/layout/lProcess2"/>
    <dgm:cxn modelId="{CAE4CE93-29A7-4F8B-B157-6D2997D0FC3C}" type="presParOf" srcId="{0C3072BB-580A-45B6-8ED9-E0A73C9B9469}" destId="{96A5DC8B-2A13-452B-9AB8-B98D90FE0394}" srcOrd="1" destOrd="0" presId="urn:microsoft.com/office/officeart/2005/8/layout/lProcess2"/>
    <dgm:cxn modelId="{8797A09F-25A3-43E1-97AC-D11F4B88C1FE}" type="presParOf" srcId="{0C3072BB-580A-45B6-8ED9-E0A73C9B9469}" destId="{6F9CF944-FD57-422C-A61A-B73A0E568B5B}" srcOrd="2" destOrd="0" presId="urn:microsoft.com/office/officeart/2005/8/layout/lProcess2"/>
    <dgm:cxn modelId="{2C8260A5-E1C7-4325-94D0-A904BE0ACA6E}" type="presParOf" srcId="{93949F21-1069-4C9A-B8EE-47AA7E36C9B8}" destId="{D7326FB0-FDAE-4205-93DE-912897CEA1E5}" srcOrd="1" destOrd="0" presId="urn:microsoft.com/office/officeart/2005/8/layout/lProcess2"/>
    <dgm:cxn modelId="{C7486792-BE93-446C-9B2F-34A20AAA2918}" type="presParOf" srcId="{93949F21-1069-4C9A-B8EE-47AA7E36C9B8}" destId="{35815E3C-22A5-4C6E-BDA7-23997FFC1C9C}" srcOrd="2" destOrd="0" presId="urn:microsoft.com/office/officeart/2005/8/layout/lProcess2"/>
    <dgm:cxn modelId="{10F172F7-B5F0-4039-9907-609FA6BDC5A4}" type="presParOf" srcId="{35815E3C-22A5-4C6E-BDA7-23997FFC1C9C}" destId="{F22C2026-A233-41B1-B375-FAB3BFD30F20}" srcOrd="0" destOrd="0" presId="urn:microsoft.com/office/officeart/2005/8/layout/lProcess2"/>
    <dgm:cxn modelId="{EC1020A5-D9CE-4951-B4E9-D938A76BCA52}" type="presParOf" srcId="{35815E3C-22A5-4C6E-BDA7-23997FFC1C9C}" destId="{222DCBDF-3D20-49AB-A47E-6D2FD3676BD9}" srcOrd="1" destOrd="0" presId="urn:microsoft.com/office/officeart/2005/8/layout/lProcess2"/>
    <dgm:cxn modelId="{6F0AEDB3-52B9-4EFC-A4C7-67EF774C014B}" type="presParOf" srcId="{35815E3C-22A5-4C6E-BDA7-23997FFC1C9C}" destId="{BF37A1FA-7539-46D2-B6F3-9F78A4866DF3}" srcOrd="2" destOrd="0" presId="urn:microsoft.com/office/officeart/2005/8/layout/lProcess2"/>
    <dgm:cxn modelId="{D6FE5067-7933-4A43-8BAF-C40122E63106}" type="presParOf" srcId="{BF37A1FA-7539-46D2-B6F3-9F78A4866DF3}" destId="{2480EEA6-32DB-4362-A70D-61F748AE0E20}" srcOrd="0" destOrd="0" presId="urn:microsoft.com/office/officeart/2005/8/layout/lProcess2"/>
    <dgm:cxn modelId="{3B1C6898-B4EE-4EC4-862A-B7C890DC3B1B}" type="presParOf" srcId="{2480EEA6-32DB-4362-A70D-61F748AE0E20}" destId="{5EB6F9B4-4D7C-43EE-9E67-176F64EF3AAB}" srcOrd="0" destOrd="0" presId="urn:microsoft.com/office/officeart/2005/8/layout/lProcess2"/>
    <dgm:cxn modelId="{9D9AF64E-D42F-4BA6-992E-A3D8BF45C0BF}" type="presParOf" srcId="{2480EEA6-32DB-4362-A70D-61F748AE0E20}" destId="{63895545-3136-49CF-BE94-C9587CB82B28}" srcOrd="1" destOrd="0" presId="urn:microsoft.com/office/officeart/2005/8/layout/lProcess2"/>
    <dgm:cxn modelId="{9BCBA5E9-9B0B-4DCC-AD0B-D1E2469D7ADB}" type="presParOf" srcId="{2480EEA6-32DB-4362-A70D-61F748AE0E20}" destId="{3A3A4275-0E1D-4F40-8ACE-A09502CCC76D}" srcOrd="2" destOrd="0" presId="urn:microsoft.com/office/officeart/2005/8/layout/lProcess2"/>
    <dgm:cxn modelId="{229AA471-6281-4F07-B56F-75D4022F817D}" type="presParOf" srcId="{93949F21-1069-4C9A-B8EE-47AA7E36C9B8}" destId="{816B7333-6B74-442E-8C81-1C602E32124D}" srcOrd="3" destOrd="0" presId="urn:microsoft.com/office/officeart/2005/8/layout/lProcess2"/>
    <dgm:cxn modelId="{3F3FB124-AAFE-4BCA-B314-578637BD06D5}" type="presParOf" srcId="{93949F21-1069-4C9A-B8EE-47AA7E36C9B8}" destId="{CDC522C0-5EB0-42A7-8C6D-EA10CF990421}" srcOrd="4" destOrd="0" presId="urn:microsoft.com/office/officeart/2005/8/layout/lProcess2"/>
    <dgm:cxn modelId="{01E472D4-E5CD-444E-AA3E-D5DD2DF9A45B}" type="presParOf" srcId="{CDC522C0-5EB0-42A7-8C6D-EA10CF990421}" destId="{B9D58788-3016-4D54-8DC0-EE3D4ADD414A}" srcOrd="0" destOrd="0" presId="urn:microsoft.com/office/officeart/2005/8/layout/lProcess2"/>
    <dgm:cxn modelId="{DCB1F121-5D88-472A-8CF4-44355AC03DB5}" type="presParOf" srcId="{CDC522C0-5EB0-42A7-8C6D-EA10CF990421}" destId="{C04A4879-1327-4A80-8CBB-D7E07779FC71}" srcOrd="1" destOrd="0" presId="urn:microsoft.com/office/officeart/2005/8/layout/lProcess2"/>
    <dgm:cxn modelId="{8A475A07-C1E7-4AA0-A0C6-35B5FF625630}" type="presParOf" srcId="{CDC522C0-5EB0-42A7-8C6D-EA10CF990421}" destId="{E033AF8B-E4C6-412E-8793-602D33D0E5E1}" srcOrd="2" destOrd="0" presId="urn:microsoft.com/office/officeart/2005/8/layout/lProcess2"/>
    <dgm:cxn modelId="{33FAC57A-2DD3-43E0-B15A-2810917A5CF4}" type="presParOf" srcId="{E033AF8B-E4C6-412E-8793-602D33D0E5E1}" destId="{3469BAF6-897B-4310-B842-02E4A1260300}" srcOrd="0" destOrd="0" presId="urn:microsoft.com/office/officeart/2005/8/layout/lProcess2"/>
    <dgm:cxn modelId="{33DEF558-2ECE-48A0-8D80-FB365DB5867D}" type="presParOf" srcId="{3469BAF6-897B-4310-B842-02E4A1260300}" destId="{19A8C957-5529-4EAC-8F38-AF60BC48FBD7}" srcOrd="0" destOrd="0" presId="urn:microsoft.com/office/officeart/2005/8/layout/lProcess2"/>
    <dgm:cxn modelId="{97E1C5A9-F5C9-4898-90BC-2528E71283E8}" type="presParOf" srcId="{3469BAF6-897B-4310-B842-02E4A1260300}" destId="{6F1AE0CB-7964-4CAB-86CB-E0268E507DE8}" srcOrd="1" destOrd="0" presId="urn:microsoft.com/office/officeart/2005/8/layout/lProcess2"/>
    <dgm:cxn modelId="{56C520C0-AF19-4B8A-AA8C-D626670AD633}" type="presParOf" srcId="{3469BAF6-897B-4310-B842-02E4A1260300}" destId="{A1ABA502-7BA4-4291-A278-D7D724645B9D}" srcOrd="2" destOrd="0" presId="urn:microsoft.com/office/officeart/2005/8/layout/lProcess2"/>
    <dgm:cxn modelId="{3EF69DD4-9E23-40B1-86EA-DD8C6AAFADF5}" type="presParOf" srcId="{93949F21-1069-4C9A-B8EE-47AA7E36C9B8}" destId="{312D1DA4-F8F8-4CCD-A5C1-CCC2C3F50FA4}" srcOrd="5" destOrd="0" presId="urn:microsoft.com/office/officeart/2005/8/layout/lProcess2"/>
    <dgm:cxn modelId="{7A5E9F9C-3870-4CD0-AFD8-8AE1D857C696}" type="presParOf" srcId="{93949F21-1069-4C9A-B8EE-47AA7E36C9B8}" destId="{5BBCDA8E-249B-47CD-816A-FD9F980C92A5}" srcOrd="6" destOrd="0" presId="urn:microsoft.com/office/officeart/2005/8/layout/lProcess2"/>
    <dgm:cxn modelId="{8108885E-BCDA-496D-833E-250D12A05538}" type="presParOf" srcId="{5BBCDA8E-249B-47CD-816A-FD9F980C92A5}" destId="{071CD553-CA38-4482-BA86-C18FE1455491}" srcOrd="0" destOrd="0" presId="urn:microsoft.com/office/officeart/2005/8/layout/lProcess2"/>
    <dgm:cxn modelId="{4AC92306-7224-4900-9E5E-5EB0E1705551}" type="presParOf" srcId="{5BBCDA8E-249B-47CD-816A-FD9F980C92A5}" destId="{012EBC46-2609-445E-9087-CE6EB407D362}" srcOrd="1" destOrd="0" presId="urn:microsoft.com/office/officeart/2005/8/layout/lProcess2"/>
    <dgm:cxn modelId="{045411C5-68CB-42DF-A733-0054B768D455}" type="presParOf" srcId="{5BBCDA8E-249B-47CD-816A-FD9F980C92A5}" destId="{A1C8E803-87AF-4098-9F9A-5261A9DEBB26}" srcOrd="2" destOrd="0" presId="urn:microsoft.com/office/officeart/2005/8/layout/lProcess2"/>
    <dgm:cxn modelId="{69FDB34A-7633-400E-83F4-A01FA6247E0A}" type="presParOf" srcId="{A1C8E803-87AF-4098-9F9A-5261A9DEBB26}" destId="{1C3000F3-A723-46C1-8AAF-C455F6D8E4A9}" srcOrd="0" destOrd="0" presId="urn:microsoft.com/office/officeart/2005/8/layout/lProcess2"/>
    <dgm:cxn modelId="{844EC715-77FC-42AA-AEBC-14611BCC5675}" type="presParOf" srcId="{1C3000F3-A723-46C1-8AAF-C455F6D8E4A9}" destId="{75C0FDD3-B793-4F24-A484-4F4DF9764A92}" srcOrd="0" destOrd="0" presId="urn:microsoft.com/office/officeart/2005/8/layout/lProcess2"/>
    <dgm:cxn modelId="{58B6C659-FC69-464C-89CD-9CBE9A13C8A1}" type="presParOf" srcId="{1C3000F3-A723-46C1-8AAF-C455F6D8E4A9}" destId="{DB7BE0A2-7DB1-4F9F-8AC2-62B274084679}" srcOrd="1" destOrd="0" presId="urn:microsoft.com/office/officeart/2005/8/layout/lProcess2"/>
    <dgm:cxn modelId="{ADA5F06F-DD45-4DDF-BFCC-46E81349F4C7}" type="presParOf" srcId="{1C3000F3-A723-46C1-8AAF-C455F6D8E4A9}" destId="{5C82F073-0D1D-4CD1-8BF4-06A98F54EF65}" srcOrd="2" destOrd="0" presId="urn:microsoft.com/office/officeart/2005/8/layout/lProcess2"/>
    <dgm:cxn modelId="{4CA42134-0874-403A-B3BF-4B4AA647CBA7}" type="presParOf" srcId="{93949F21-1069-4C9A-B8EE-47AA7E36C9B8}" destId="{CC029AD4-C51B-4E84-BB7A-7CEB7C3484B7}" srcOrd="7" destOrd="0" presId="urn:microsoft.com/office/officeart/2005/8/layout/lProcess2"/>
    <dgm:cxn modelId="{DFBBB915-0FFB-462F-BF39-C62F377FAFDA}" type="presParOf" srcId="{93949F21-1069-4C9A-B8EE-47AA7E36C9B8}" destId="{48FB31BF-CF0F-42CC-95DC-8E07F3A72AB6}" srcOrd="8" destOrd="0" presId="urn:microsoft.com/office/officeart/2005/8/layout/lProcess2"/>
    <dgm:cxn modelId="{5D2C7CF1-5B53-4A98-AD93-8167493D51B9}" type="presParOf" srcId="{48FB31BF-CF0F-42CC-95DC-8E07F3A72AB6}" destId="{082D72A2-37B2-4AFF-B415-5F844820AFCB}" srcOrd="0" destOrd="0" presId="urn:microsoft.com/office/officeart/2005/8/layout/lProcess2"/>
    <dgm:cxn modelId="{CA8EBBE1-9A35-4F46-B55F-F57DEF968A9A}" type="presParOf" srcId="{48FB31BF-CF0F-42CC-95DC-8E07F3A72AB6}" destId="{6D0F756F-AE94-4E8F-8123-2E9C1A56F228}" srcOrd="1" destOrd="0" presId="urn:microsoft.com/office/officeart/2005/8/layout/lProcess2"/>
    <dgm:cxn modelId="{99BD5787-0853-47CA-9E35-05D6A00020EF}" type="presParOf" srcId="{48FB31BF-CF0F-42CC-95DC-8E07F3A72AB6}" destId="{A09232C6-585F-40A5-A8C8-D7126D909148}" srcOrd="2" destOrd="0" presId="urn:microsoft.com/office/officeart/2005/8/layout/lProcess2"/>
    <dgm:cxn modelId="{F5FD9646-2EFD-4BAC-A807-F66FF461EEE7}" type="presParOf" srcId="{A09232C6-585F-40A5-A8C8-D7126D909148}" destId="{7717934D-287B-458D-8DFC-051EE622BBD3}" srcOrd="0" destOrd="0" presId="urn:microsoft.com/office/officeart/2005/8/layout/lProcess2"/>
    <dgm:cxn modelId="{F75C56DB-F5FD-458D-BEDD-6DDC494CC225}" type="presParOf" srcId="{7717934D-287B-458D-8DFC-051EE622BBD3}" destId="{BF665CF0-80E0-4A08-89ED-A6DF9AF0779A}" srcOrd="0" destOrd="0" presId="urn:microsoft.com/office/officeart/2005/8/layout/lProcess2"/>
    <dgm:cxn modelId="{16017D7B-6692-4CB8-99AA-3533C8197559}" type="presParOf" srcId="{7717934D-287B-458D-8DFC-051EE622BBD3}" destId="{0A53CD61-F1DF-4D78-AC5A-4F3CA450614E}" srcOrd="1" destOrd="0" presId="urn:microsoft.com/office/officeart/2005/8/layout/lProcess2"/>
    <dgm:cxn modelId="{080D9D9A-A54B-47F3-9DC1-1841E070DE80}" type="presParOf" srcId="{7717934D-287B-458D-8DFC-051EE622BBD3}" destId="{E078D4A7-B140-4C62-B1ED-49FD891D8CF0}" srcOrd="2" destOrd="0" presId="urn:microsoft.com/office/officeart/2005/8/layout/lProcess2"/>
    <dgm:cxn modelId="{9EDF29A2-6FB0-4293-ABE2-B0CA8E7DD562}" type="presParOf" srcId="{93949F21-1069-4C9A-B8EE-47AA7E36C9B8}" destId="{44EBF9A7-D7BA-4756-A0A3-16D7C1EA34A7}" srcOrd="9" destOrd="0" presId="urn:microsoft.com/office/officeart/2005/8/layout/lProcess2"/>
    <dgm:cxn modelId="{DCB9FC02-80B1-4BEA-BD31-906DDAE98ADE}" type="presParOf" srcId="{93949F21-1069-4C9A-B8EE-47AA7E36C9B8}" destId="{21E2DE1F-FC4B-467C-9912-8098690EB4A2}" srcOrd="10" destOrd="0" presId="urn:microsoft.com/office/officeart/2005/8/layout/lProcess2"/>
    <dgm:cxn modelId="{A0CFFDA3-A36A-4694-A597-B507784A69EC}" type="presParOf" srcId="{21E2DE1F-FC4B-467C-9912-8098690EB4A2}" destId="{28CF968B-32DD-4BD8-B861-DF1AA55768E1}" srcOrd="0" destOrd="0" presId="urn:microsoft.com/office/officeart/2005/8/layout/lProcess2"/>
    <dgm:cxn modelId="{564F25A0-CBE6-433E-804B-B9BFA4D9BF22}" type="presParOf" srcId="{21E2DE1F-FC4B-467C-9912-8098690EB4A2}" destId="{19A813F7-EB75-4ED3-A312-446FAC158719}" srcOrd="1" destOrd="0" presId="urn:microsoft.com/office/officeart/2005/8/layout/lProcess2"/>
    <dgm:cxn modelId="{C07A9E1C-F125-41F0-BCBC-969D99CBAE82}" type="presParOf" srcId="{21E2DE1F-FC4B-467C-9912-8098690EB4A2}" destId="{A458595D-0E89-495B-932D-C8CF601C777E}" srcOrd="2" destOrd="0" presId="urn:microsoft.com/office/officeart/2005/8/layout/lProcess2"/>
    <dgm:cxn modelId="{96F90A67-6CD0-4A98-8807-A2D9285A7385}" type="presParOf" srcId="{A458595D-0E89-495B-932D-C8CF601C777E}" destId="{E6A57230-F47C-4C41-9B36-F9EEF102E91F}" srcOrd="0" destOrd="0" presId="urn:microsoft.com/office/officeart/2005/8/layout/lProcess2"/>
    <dgm:cxn modelId="{DCAA2CF3-5662-4650-930B-1B69D58C7CD5}" type="presParOf" srcId="{E6A57230-F47C-4C41-9B36-F9EEF102E91F}" destId="{25284BCB-FB95-4D6C-B174-4A159D0263D5}" srcOrd="0" destOrd="0" presId="urn:microsoft.com/office/officeart/2005/8/layout/lProcess2"/>
    <dgm:cxn modelId="{2172F96E-7716-4133-BC0B-AF9372B721B6}" type="presParOf" srcId="{E6A57230-F47C-4C41-9B36-F9EEF102E91F}" destId="{363C4221-71CA-4778-AD99-50DB9E49D286}" srcOrd="1" destOrd="0" presId="urn:microsoft.com/office/officeart/2005/8/layout/lProcess2"/>
    <dgm:cxn modelId="{E9F902B6-BE09-4D5B-AA45-BFCA8CE09F88}" type="presParOf" srcId="{E6A57230-F47C-4C41-9B36-F9EEF102E91F}" destId="{3F42D927-DFC3-4AB5-B13C-74271EFD6BA4}" srcOrd="2" destOrd="0" presId="urn:microsoft.com/office/officeart/2005/8/layout/lProcess2"/>
    <dgm:cxn modelId="{FFA9E6CB-BAD4-44B3-ABC5-35F179AA88FB}" type="presParOf" srcId="{93949F21-1069-4C9A-B8EE-47AA7E36C9B8}" destId="{9A5E48AF-B1B9-4E9F-BCB3-2F82F6095E32}" srcOrd="11" destOrd="0" presId="urn:microsoft.com/office/officeart/2005/8/layout/lProcess2"/>
    <dgm:cxn modelId="{1B1C151F-4712-4A47-8D0C-A2EE6A0DB9FC}" type="presParOf" srcId="{93949F21-1069-4C9A-B8EE-47AA7E36C9B8}" destId="{FD238328-B29C-4D82-9202-9BE10B610F3F}" srcOrd="12" destOrd="0" presId="urn:microsoft.com/office/officeart/2005/8/layout/lProcess2"/>
    <dgm:cxn modelId="{091DDBFB-265C-4126-8F87-2DD4ED180E06}" type="presParOf" srcId="{FD238328-B29C-4D82-9202-9BE10B610F3F}" destId="{23681598-B7AD-4F32-A91A-4CEFF2FECDAD}" srcOrd="0" destOrd="0" presId="urn:microsoft.com/office/officeart/2005/8/layout/lProcess2"/>
    <dgm:cxn modelId="{63B29705-4B26-4677-B448-84881406F0F2}" type="presParOf" srcId="{FD238328-B29C-4D82-9202-9BE10B610F3F}" destId="{0FC5FC71-E88C-4A3F-A345-71DA12C9D592}" srcOrd="1" destOrd="0" presId="urn:microsoft.com/office/officeart/2005/8/layout/lProcess2"/>
    <dgm:cxn modelId="{2EF4796C-92FF-4685-BB5C-DE60D858E7F1}" type="presParOf" srcId="{FD238328-B29C-4D82-9202-9BE10B610F3F}" destId="{DE35D0F2-47E9-481C-A95E-0A6B39E0F580}" srcOrd="2" destOrd="0" presId="urn:microsoft.com/office/officeart/2005/8/layout/lProcess2"/>
    <dgm:cxn modelId="{20386238-CD8D-4A41-9875-EAF9479275A7}" type="presParOf" srcId="{DE35D0F2-47E9-481C-A95E-0A6B39E0F580}" destId="{C23CBED6-DD7E-4056-90EB-C45D60EE869D}" srcOrd="0" destOrd="0" presId="urn:microsoft.com/office/officeart/2005/8/layout/lProcess2"/>
    <dgm:cxn modelId="{9CFB71A5-455E-485A-A51B-72D972384298}" type="presParOf" srcId="{C23CBED6-DD7E-4056-90EB-C45D60EE869D}" destId="{3098572E-72E8-4E58-A810-50D07DC0774B}" srcOrd="0" destOrd="0" presId="urn:microsoft.com/office/officeart/2005/8/layout/lProcess2"/>
    <dgm:cxn modelId="{839E4212-C332-4558-85BD-F0AC4019952B}" type="presParOf" srcId="{C23CBED6-DD7E-4056-90EB-C45D60EE869D}" destId="{B2E6B236-C9E8-4C85-A839-AAB5515812F2}" srcOrd="1" destOrd="0" presId="urn:microsoft.com/office/officeart/2005/8/layout/lProcess2"/>
    <dgm:cxn modelId="{8D7DF6CB-0D41-447E-B7A8-21AF7C799393}" type="presParOf" srcId="{C23CBED6-DD7E-4056-90EB-C45D60EE869D}" destId="{63495D83-772A-46B0-97A0-A8416E6620F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22269-A622-4D87-86CB-5E134E748E27}">
      <dsp:nvSpPr>
        <dsp:cNvPr id="0" name=""/>
        <dsp:cNvSpPr/>
      </dsp:nvSpPr>
      <dsp:spPr>
        <a:xfrm>
          <a:off x="8503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KS2 – Age 7 -11</a:t>
          </a:r>
        </a:p>
      </dsp:txBody>
      <dsp:txXfrm>
        <a:off x="8503" y="0"/>
        <a:ext cx="1569200" cy="755545"/>
      </dsp:txXfrm>
    </dsp:sp>
    <dsp:sp modelId="{776EAC69-E046-4529-A148-2F1D082A9037}">
      <dsp:nvSpPr>
        <dsp:cNvPr id="0" name=""/>
        <dsp:cNvSpPr/>
      </dsp:nvSpPr>
      <dsp:spPr>
        <a:xfrm>
          <a:off x="165423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STEM skills </a:t>
          </a:r>
        </a:p>
      </dsp:txBody>
      <dsp:txXfrm>
        <a:off x="187664" y="778524"/>
        <a:ext cx="1210878" cy="714875"/>
      </dsp:txXfrm>
    </dsp:sp>
    <dsp:sp modelId="{6F9CF944-FD57-422C-A61A-B73A0E568B5B}">
      <dsp:nvSpPr>
        <dsp:cNvPr id="0" name=""/>
        <dsp:cNvSpPr/>
      </dsp:nvSpPr>
      <dsp:spPr>
        <a:xfrm>
          <a:off x="165423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Talks in schools; STEM event at the port</a:t>
          </a:r>
        </a:p>
      </dsp:txBody>
      <dsp:txXfrm>
        <a:off x="187664" y="1654705"/>
        <a:ext cx="1210878" cy="714875"/>
      </dsp:txXfrm>
    </dsp:sp>
    <dsp:sp modelId="{F22C2026-A233-41B1-B375-FAB3BFD30F20}">
      <dsp:nvSpPr>
        <dsp:cNvPr id="0" name=""/>
        <dsp:cNvSpPr/>
      </dsp:nvSpPr>
      <dsp:spPr>
        <a:xfrm>
          <a:off x="1695393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KS3 – Age 11-14</a:t>
          </a:r>
        </a:p>
      </dsp:txBody>
      <dsp:txXfrm>
        <a:off x="1695393" y="0"/>
        <a:ext cx="1569200" cy="755545"/>
      </dsp:txXfrm>
    </dsp:sp>
    <dsp:sp modelId="{5EB6F9B4-4D7C-43EE-9E67-176F64EF3AAB}">
      <dsp:nvSpPr>
        <dsp:cNvPr id="0" name=""/>
        <dsp:cNvSpPr/>
      </dsp:nvSpPr>
      <dsp:spPr>
        <a:xfrm>
          <a:off x="1852313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careers </a:t>
          </a:r>
        </a:p>
      </dsp:txBody>
      <dsp:txXfrm>
        <a:off x="1874554" y="778524"/>
        <a:ext cx="1210878" cy="714875"/>
      </dsp:txXfrm>
    </dsp:sp>
    <dsp:sp modelId="{3A3A4275-0E1D-4F40-8ACE-A09502CCC76D}">
      <dsp:nvSpPr>
        <dsp:cNvPr id="0" name=""/>
        <dsp:cNvSpPr/>
      </dsp:nvSpPr>
      <dsp:spPr>
        <a:xfrm>
          <a:off x="1852313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Talks in schools and larger career fairs; careers event at port</a:t>
          </a:r>
        </a:p>
      </dsp:txBody>
      <dsp:txXfrm>
        <a:off x="1874554" y="1654705"/>
        <a:ext cx="1210878" cy="714875"/>
      </dsp:txXfrm>
    </dsp:sp>
    <dsp:sp modelId="{B9D58788-3016-4D54-8DC0-EE3D4ADD414A}">
      <dsp:nvSpPr>
        <dsp:cNvPr id="0" name=""/>
        <dsp:cNvSpPr/>
      </dsp:nvSpPr>
      <dsp:spPr>
        <a:xfrm>
          <a:off x="3382283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KS4 – Age 14-16</a:t>
          </a:r>
        </a:p>
      </dsp:txBody>
      <dsp:txXfrm>
        <a:off x="3382283" y="0"/>
        <a:ext cx="1569200" cy="755545"/>
      </dsp:txXfrm>
    </dsp:sp>
    <dsp:sp modelId="{19A8C957-5529-4EAC-8F38-AF60BC48FBD7}">
      <dsp:nvSpPr>
        <dsp:cNvPr id="0" name=""/>
        <dsp:cNvSpPr/>
      </dsp:nvSpPr>
      <dsp:spPr>
        <a:xfrm>
          <a:off x="3539203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placements</a:t>
          </a:r>
        </a:p>
      </dsp:txBody>
      <dsp:txXfrm>
        <a:off x="3561444" y="778524"/>
        <a:ext cx="1210878" cy="714875"/>
      </dsp:txXfrm>
    </dsp:sp>
    <dsp:sp modelId="{A1ABA502-7BA4-4291-A278-D7D724645B9D}">
      <dsp:nvSpPr>
        <dsp:cNvPr id="0" name=""/>
        <dsp:cNvSpPr/>
      </dsp:nvSpPr>
      <dsp:spPr>
        <a:xfrm>
          <a:off x="3539203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Supporting short placements where there is maritime interest</a:t>
          </a:r>
        </a:p>
      </dsp:txBody>
      <dsp:txXfrm>
        <a:off x="3561444" y="1654705"/>
        <a:ext cx="1210878" cy="714875"/>
      </dsp:txXfrm>
    </dsp:sp>
    <dsp:sp modelId="{071CD553-CA38-4482-BA86-C18FE1455491}">
      <dsp:nvSpPr>
        <dsp:cNvPr id="0" name=""/>
        <dsp:cNvSpPr/>
      </dsp:nvSpPr>
      <dsp:spPr>
        <a:xfrm>
          <a:off x="5069173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Further Education - College</a:t>
          </a:r>
        </a:p>
      </dsp:txBody>
      <dsp:txXfrm>
        <a:off x="5069173" y="0"/>
        <a:ext cx="1569200" cy="755545"/>
      </dsp:txXfrm>
    </dsp:sp>
    <dsp:sp modelId="{75C0FDD3-B793-4F24-A484-4F4DF9764A92}">
      <dsp:nvSpPr>
        <dsp:cNvPr id="0" name=""/>
        <dsp:cNvSpPr/>
      </dsp:nvSpPr>
      <dsp:spPr>
        <a:xfrm>
          <a:off x="5238070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T-level placements and support aligned courses</a:t>
          </a:r>
        </a:p>
      </dsp:txBody>
      <dsp:txXfrm>
        <a:off x="5260311" y="778524"/>
        <a:ext cx="1210878" cy="714875"/>
      </dsp:txXfrm>
    </dsp:sp>
    <dsp:sp modelId="{5C82F073-0D1D-4CD1-8BF4-06A98F54EF65}">
      <dsp:nvSpPr>
        <dsp:cNvPr id="0" name=""/>
        <dsp:cNvSpPr/>
      </dsp:nvSpPr>
      <dsp:spPr>
        <a:xfrm>
          <a:off x="5226093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Projects developed with colleges</a:t>
          </a:r>
        </a:p>
      </dsp:txBody>
      <dsp:txXfrm>
        <a:off x="5248334" y="1654705"/>
        <a:ext cx="1210878" cy="714875"/>
      </dsp:txXfrm>
    </dsp:sp>
    <dsp:sp modelId="{082D72A2-37B2-4AFF-B415-5F844820AFCB}">
      <dsp:nvSpPr>
        <dsp:cNvPr id="0" name=""/>
        <dsp:cNvSpPr/>
      </dsp:nvSpPr>
      <dsp:spPr>
        <a:xfrm>
          <a:off x="6756064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Higher Education - University</a:t>
          </a:r>
        </a:p>
      </dsp:txBody>
      <dsp:txXfrm>
        <a:off x="6756064" y="0"/>
        <a:ext cx="1569200" cy="755545"/>
      </dsp:txXfrm>
    </dsp:sp>
    <dsp:sp modelId="{BF665CF0-80E0-4A08-89ED-A6DF9AF0779A}">
      <dsp:nvSpPr>
        <dsp:cNvPr id="0" name=""/>
        <dsp:cNvSpPr/>
      </dsp:nvSpPr>
      <dsp:spPr>
        <a:xfrm>
          <a:off x="6912984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Maritime courses</a:t>
          </a:r>
        </a:p>
      </dsp:txBody>
      <dsp:txXfrm>
        <a:off x="6935225" y="778524"/>
        <a:ext cx="1210878" cy="714875"/>
      </dsp:txXfrm>
    </dsp:sp>
    <dsp:sp modelId="{E078D4A7-B140-4C62-B1ED-49FD891D8CF0}">
      <dsp:nvSpPr>
        <dsp:cNvPr id="0" name=""/>
        <dsp:cNvSpPr/>
      </dsp:nvSpPr>
      <dsp:spPr>
        <a:xfrm>
          <a:off x="6912984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Engineering and maritime course port visits; talks; longer placements; dissertation projects</a:t>
          </a:r>
        </a:p>
      </dsp:txBody>
      <dsp:txXfrm>
        <a:off x="6935225" y="1654705"/>
        <a:ext cx="1210878" cy="714875"/>
      </dsp:txXfrm>
    </dsp:sp>
    <dsp:sp modelId="{28CF968B-32DD-4BD8-B861-DF1AA55768E1}">
      <dsp:nvSpPr>
        <dsp:cNvPr id="0" name=""/>
        <dsp:cNvSpPr/>
      </dsp:nvSpPr>
      <dsp:spPr>
        <a:xfrm>
          <a:off x="8442954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Professional CPD - Educators</a:t>
          </a:r>
        </a:p>
      </dsp:txBody>
      <dsp:txXfrm>
        <a:off x="8442954" y="0"/>
        <a:ext cx="1569200" cy="755545"/>
      </dsp:txXfrm>
    </dsp:sp>
    <dsp:sp modelId="{25284BCB-FB95-4D6C-B174-4A159D0263D5}">
      <dsp:nvSpPr>
        <dsp:cNvPr id="0" name=""/>
        <dsp:cNvSpPr/>
      </dsp:nvSpPr>
      <dsp:spPr>
        <a:xfrm>
          <a:off x="8599874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Target teachers and careers advisors</a:t>
          </a:r>
        </a:p>
      </dsp:txBody>
      <dsp:txXfrm>
        <a:off x="8622115" y="778524"/>
        <a:ext cx="1210878" cy="714875"/>
      </dsp:txXfrm>
    </dsp:sp>
    <dsp:sp modelId="{3F42D927-DFC3-4AB5-B13C-74271EFD6BA4}">
      <dsp:nvSpPr>
        <dsp:cNvPr id="0" name=""/>
        <dsp:cNvSpPr/>
      </dsp:nvSpPr>
      <dsp:spPr>
        <a:xfrm>
          <a:off x="8599874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Create school ambassadors through Maritime Mondays and talks</a:t>
          </a:r>
        </a:p>
      </dsp:txBody>
      <dsp:txXfrm>
        <a:off x="8622115" y="1654705"/>
        <a:ext cx="1210878" cy="714875"/>
      </dsp:txXfrm>
    </dsp:sp>
    <dsp:sp modelId="{23681598-B7AD-4F32-A91A-4CEFF2FECDAD}">
      <dsp:nvSpPr>
        <dsp:cNvPr id="0" name=""/>
        <dsp:cNvSpPr/>
      </dsp:nvSpPr>
      <dsp:spPr>
        <a:xfrm>
          <a:off x="10129844" y="0"/>
          <a:ext cx="1569200" cy="2518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Maritime professional networks</a:t>
          </a:r>
        </a:p>
      </dsp:txBody>
      <dsp:txXfrm>
        <a:off x="10129844" y="0"/>
        <a:ext cx="1569200" cy="755545"/>
      </dsp:txXfrm>
    </dsp:sp>
    <dsp:sp modelId="{3098572E-72E8-4E58-A810-50D07DC0774B}">
      <dsp:nvSpPr>
        <dsp:cNvPr id="0" name=""/>
        <dsp:cNvSpPr/>
      </dsp:nvSpPr>
      <dsp:spPr>
        <a:xfrm>
          <a:off x="10286764" y="756283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Share best practice, network</a:t>
          </a:r>
        </a:p>
      </dsp:txBody>
      <dsp:txXfrm>
        <a:off x="10309005" y="778524"/>
        <a:ext cx="1210878" cy="714875"/>
      </dsp:txXfrm>
    </dsp:sp>
    <dsp:sp modelId="{63495D83-772A-46B0-97A0-A8416E6620F3}">
      <dsp:nvSpPr>
        <dsp:cNvPr id="0" name=""/>
        <dsp:cNvSpPr/>
      </dsp:nvSpPr>
      <dsp:spPr>
        <a:xfrm>
          <a:off x="10286764" y="1632464"/>
          <a:ext cx="1255360" cy="759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Introduce career shifters to ports and maritime, provide career pathways</a:t>
          </a:r>
        </a:p>
      </dsp:txBody>
      <dsp:txXfrm>
        <a:off x="10309005" y="1654705"/>
        <a:ext cx="1210878" cy="71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https://content.govdelivery.com/attachments/fancy_images/UKPORTSMOUTH/2023/06/7776674/4804303/louis-work-experience_crop.jpg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203586-8B16-0E31-4412-018DF98DF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887712"/>
              </p:ext>
            </p:extLst>
          </p:nvPr>
        </p:nvGraphicFramePr>
        <p:xfrm>
          <a:off x="339043" y="1365620"/>
          <a:ext cx="11707548" cy="251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435CDF-4ABC-BA7D-9003-FB9880D5F3C1}"/>
              </a:ext>
            </a:extLst>
          </p:cNvPr>
          <p:cNvSpPr txBox="1"/>
          <p:nvPr/>
        </p:nvSpPr>
        <p:spPr>
          <a:xfrm>
            <a:off x="2869035" y="205561"/>
            <a:ext cx="722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300"/>
              <a:t>MARITIME SKILLS – very active members in:</a:t>
            </a:r>
          </a:p>
        </p:txBody>
      </p:sp>
      <p:pic>
        <p:nvPicPr>
          <p:cNvPr id="9" name="Picture 8" descr="A blue background with text overlay&#10;&#10;Description automatically generated">
            <a:extLst>
              <a:ext uri="{FF2B5EF4-FFF2-40B4-BE49-F238E27FC236}">
                <a16:creationId xmlns:a16="http://schemas.microsoft.com/office/drawing/2014/main" id="{2E93D8C0-F26F-F833-BD0F-549BB28CC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39" y="828109"/>
            <a:ext cx="897622" cy="45719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5A0B827-9918-CC58-A353-55956C420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20" y="828262"/>
            <a:ext cx="1248218" cy="457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id="{6F73EE1F-7179-60E6-FC93-76EDE59986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36" y="828262"/>
            <a:ext cx="1003883" cy="45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AF663-1A9C-55DD-843E-67A909F547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2877" y="828262"/>
            <a:ext cx="1248219" cy="457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7D9DB-654B-A345-474D-0615532335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939" y="828109"/>
            <a:ext cx="1248219" cy="4570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5B2119-0A28-0A33-CB98-4784B5443E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8838" y="831308"/>
            <a:ext cx="1003884" cy="457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96ED6B-0089-1E95-99DF-A5B36EA15A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3556" y="828109"/>
            <a:ext cx="1003884" cy="4570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DE9A55-6388-931A-AD2D-8683D265F4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08682" y="828109"/>
            <a:ext cx="1205781" cy="4570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ED7EF6-3C8A-90E9-0424-AD4AE355FF6F}"/>
              </a:ext>
            </a:extLst>
          </p:cNvPr>
          <p:cNvSpPr txBox="1"/>
          <p:nvPr/>
        </p:nvSpPr>
        <p:spPr>
          <a:xfrm>
            <a:off x="334384" y="3913980"/>
            <a:ext cx="1160884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24000">
                <a:schemeClr val="accent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</a:rPr>
              <a:t>WORKING WITH MARITIME PARTNERS NOW TO INCREASE FUTURE SKILLS PROVISION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A9082-1EA0-0DC0-0BB0-190BC4257E0D}"/>
              </a:ext>
            </a:extLst>
          </p:cNvPr>
          <p:cNvSpPr txBox="1"/>
          <p:nvPr/>
        </p:nvSpPr>
        <p:spPr>
          <a:xfrm>
            <a:off x="145409" y="4317380"/>
            <a:ext cx="39985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u="sng"/>
              <a:t>FOCUS</a:t>
            </a:r>
            <a:r>
              <a:rPr lang="en-GB"/>
              <a:t>:</a:t>
            </a:r>
          </a:p>
          <a:p>
            <a:r>
              <a:rPr lang="en-GB"/>
              <a:t>Increase awareness of industry</a:t>
            </a:r>
          </a:p>
          <a:p>
            <a:r>
              <a:rPr lang="en-GB"/>
              <a:t>Portsmouth schools</a:t>
            </a:r>
          </a:p>
          <a:p>
            <a:r>
              <a:rPr lang="en-GB"/>
              <a:t>Disadvantaged students</a:t>
            </a:r>
          </a:p>
          <a:p>
            <a:r>
              <a:rPr lang="en-GB"/>
              <a:t>Support maritime interested students</a:t>
            </a:r>
          </a:p>
          <a:p>
            <a:r>
              <a:rPr lang="en-GB"/>
              <a:t>Level playing field to increase diversity</a:t>
            </a:r>
          </a:p>
          <a:p>
            <a:endParaRPr lang="en-GB"/>
          </a:p>
          <a:p>
            <a:r>
              <a:rPr lang="en-GB"/>
              <a:t>MAKE RESIDENTS AWARE &amp; PROUD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16324-980A-499B-BCD1-DED7925B24E2}"/>
              </a:ext>
            </a:extLst>
          </p:cNvPr>
          <p:cNvSpPr txBox="1"/>
          <p:nvPr/>
        </p:nvSpPr>
        <p:spPr>
          <a:xfrm>
            <a:off x="4348263" y="4317380"/>
            <a:ext cx="7698327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u="sng"/>
              <a:t>ASK</a:t>
            </a:r>
            <a:r>
              <a:rPr lang="en-GB"/>
              <a:t>:</a:t>
            </a:r>
          </a:p>
          <a:p>
            <a:r>
              <a:rPr lang="en-GB"/>
              <a:t>Increase opportunity to use apprenticeship levy on short courses</a:t>
            </a:r>
          </a:p>
          <a:p>
            <a:r>
              <a:rPr lang="en-GB"/>
              <a:t>Assist with financial support to industry bodies for industry wide courses</a:t>
            </a:r>
          </a:p>
          <a:p>
            <a:r>
              <a:rPr lang="en-GB"/>
              <a:t>Assist with benchmarking seafarer skills against land based skills</a:t>
            </a:r>
          </a:p>
          <a:p>
            <a:r>
              <a:rPr lang="en-GB"/>
              <a:t>Support businesses with releasing staff to tutor, undertake careers outreach</a:t>
            </a:r>
          </a:p>
          <a:p>
            <a:r>
              <a:rPr lang="en-GB"/>
              <a:t>Support businesses who take T-Level and Apprentices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C3E3FABB-4093-A7A3-2F8F-DB40F124DC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" y="205561"/>
            <a:ext cx="2333625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hip, watercraft&#10;&#10;Description automatically generated">
            <a:extLst>
              <a:ext uri="{FF2B5EF4-FFF2-40B4-BE49-F238E27FC236}">
                <a16:creationId xmlns:a16="http://schemas.microsoft.com/office/drawing/2014/main" id="{DBBBDE28-B5D1-0CAC-C777-D1A81C03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3369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r="69724"/>
          <a:stretch/>
        </p:blipFill>
        <p:spPr>
          <a:xfrm>
            <a:off x="2117" y="-4233"/>
            <a:ext cx="3645611" cy="6862233"/>
          </a:xfrm>
          <a:prstGeom prst="rect">
            <a:avLst/>
          </a:prstGeom>
          <a:effectLst>
            <a:outerShdw blurRad="101600" dist="762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24580" name="Rectangle 119"/>
          <p:cNvSpPr>
            <a:spLocks noChangeArrowheads="1"/>
          </p:cNvSpPr>
          <p:nvPr/>
        </p:nvSpPr>
        <p:spPr bwMode="auto">
          <a:xfrm>
            <a:off x="847866" y="1173296"/>
            <a:ext cx="243416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Looking forward</a:t>
            </a:r>
          </a:p>
        </p:txBody>
      </p:sp>
      <p:sp>
        <p:nvSpPr>
          <p:cNvPr id="5" name="Rectangle 120">
            <a:extLst>
              <a:ext uri="{FF2B5EF4-FFF2-40B4-BE49-F238E27FC236}">
                <a16:creationId xmlns:a16="http://schemas.microsoft.com/office/drawing/2014/main" id="{137DD335-168F-466B-ABD5-42583DE7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2" y="2084851"/>
            <a:ext cx="2896268" cy="4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Sustainability includes plans for the future workforce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Includes working with our community and neighbours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Means making improvements for the whole of Portsmouth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Leading the industry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Shouting about what we are all doing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Learning and sharing best practice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Continually striving for improvements</a:t>
            </a:r>
          </a:p>
        </p:txBody>
      </p:sp>
      <p:pic>
        <p:nvPicPr>
          <p:cNvPr id="9" name="Picture 8" descr="A picture containing outdoor, ground, yellow&#10;&#10;Description automatically generated">
            <a:extLst>
              <a:ext uri="{FF2B5EF4-FFF2-40B4-BE49-F238E27FC236}">
                <a16:creationId xmlns:a16="http://schemas.microsoft.com/office/drawing/2014/main" id="{4B169755-BDCF-4E6C-A9F9-241C27624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4224" r="18447" b="10401"/>
          <a:stretch/>
        </p:blipFill>
        <p:spPr>
          <a:xfrm>
            <a:off x="9264352" y="2586702"/>
            <a:ext cx="2688299" cy="4020413"/>
          </a:xfrm>
          <a:prstGeom prst="rect">
            <a:avLst/>
          </a:prstGeom>
        </p:spPr>
      </p:pic>
      <p:pic>
        <p:nvPicPr>
          <p:cNvPr id="13" name="Picture 12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3FE0455E-0995-43CA-8BA4-46A700BEC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" t="2805" r="8021" b="16422"/>
          <a:stretch/>
        </p:blipFill>
        <p:spPr>
          <a:xfrm>
            <a:off x="6096000" y="660815"/>
            <a:ext cx="3645611" cy="5532136"/>
          </a:xfrm>
          <a:prstGeom prst="rect">
            <a:avLst/>
          </a:prstGeom>
        </p:spPr>
      </p:pic>
      <p:pic>
        <p:nvPicPr>
          <p:cNvPr id="11" name="Picture 10" descr="A group of people posing for a photo in front of a large ship&#10;&#10;Description automatically generated with medium confidence">
            <a:extLst>
              <a:ext uri="{FF2B5EF4-FFF2-40B4-BE49-F238E27FC236}">
                <a16:creationId xmlns:a16="http://schemas.microsoft.com/office/drawing/2014/main" id="{7E51761F-08C9-43C8-B617-86CA8F71A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3185" r="16406" b="10831"/>
          <a:stretch/>
        </p:blipFill>
        <p:spPr>
          <a:xfrm>
            <a:off x="3884997" y="436311"/>
            <a:ext cx="2565388" cy="38884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r="69724"/>
          <a:stretch/>
        </p:blipFill>
        <p:spPr>
          <a:xfrm>
            <a:off x="2117" y="-4233"/>
            <a:ext cx="3645611" cy="6862233"/>
          </a:xfrm>
          <a:prstGeom prst="rect">
            <a:avLst/>
          </a:prstGeom>
          <a:effectLst>
            <a:outerShdw blurRad="101600" dist="762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24580" name="Rectangle 119"/>
          <p:cNvSpPr>
            <a:spLocks noChangeArrowheads="1"/>
          </p:cNvSpPr>
          <p:nvPr/>
        </p:nvSpPr>
        <p:spPr bwMode="auto">
          <a:xfrm>
            <a:off x="847866" y="1173296"/>
            <a:ext cx="243416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Careers Engagement</a:t>
            </a:r>
          </a:p>
        </p:txBody>
      </p:sp>
      <p:sp>
        <p:nvSpPr>
          <p:cNvPr id="5" name="Rectangle 120">
            <a:extLst>
              <a:ext uri="{FF2B5EF4-FFF2-40B4-BE49-F238E27FC236}">
                <a16:creationId xmlns:a16="http://schemas.microsoft.com/office/drawing/2014/main" id="{137DD335-168F-466B-ABD5-42583DE7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2" y="2084851"/>
            <a:ext cx="2896268" cy="20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Offer free school visits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Welcome schools with SEND students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1867">
                <a:solidFill>
                  <a:schemeClr val="bg1"/>
                </a:solidFill>
                <a:latin typeface="Century Gothic" panose="020B0502020202020204" pitchFamily="34" charset="0"/>
              </a:rPr>
              <a:t>Offer placements – both short term and long term</a:t>
            </a:r>
          </a:p>
          <a:p>
            <a:pPr marL="228594" indent="-228594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altLang="en-US" sz="1867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45E05-D837-B1C1-6D1B-09A67AB8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66" y="243281"/>
            <a:ext cx="3154685" cy="2598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EF55B-4189-9C36-3C67-AD4BC7AF3617}"/>
              </a:ext>
            </a:extLst>
          </p:cNvPr>
          <p:cNvSpPr txBox="1"/>
          <p:nvPr/>
        </p:nvSpPr>
        <p:spPr>
          <a:xfrm>
            <a:off x="7160090" y="243281"/>
            <a:ext cx="276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huge Thankyou to Portsmouth International Port for allowing Brockenhurst College pre Cadet  Samantha Thomas to spend the week with you all , gaining invaluable insight into the day to day running of a Major Port . </a:t>
            </a:r>
            <a:endParaRPr lang="en-GB" sz="1400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visiting Cruise Ships , Tankers , Fire Safety , Security to actually driving the Wightlink | Isle of Wight Ferries for a few miles to the Isle of Wight and much </a:t>
            </a:r>
            <a:r>
              <a:rPr lang="en-GB" sz="1400" i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much</a:t>
            </a:r>
            <a:r>
              <a:rPr lang="en-GB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more ! </a:t>
            </a:r>
            <a:endParaRPr lang="en-GB" sz="1400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person and person standing next to a large cruise ship&#10;&#10;Description automatically generated with medium confidence">
            <a:extLst>
              <a:ext uri="{FF2B5EF4-FFF2-40B4-BE49-F238E27FC236}">
                <a16:creationId xmlns:a16="http://schemas.microsoft.com/office/drawing/2014/main" id="{FEF59E04-DE43-1FD4-3954-6CA169B8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5" y="243281"/>
            <a:ext cx="1960751" cy="261433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9140581-EC63-CF6F-C8D8-0C4F7B68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090" y="3093557"/>
            <a:ext cx="276836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Myself and Louis’ Dad just wanted to thank you and your staff, especially Helen for allowing him to carry out his work experience at Portsmouth International Port from 22</a:t>
            </a:r>
            <a:r>
              <a:rPr kumimoji="0" lang="en-GB" altLang="en-US" sz="1400" b="0" i="1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nd</a:t>
            </a:r>
            <a:r>
              <a:rPr kumimoji="0" lang="en-GB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to 26</a:t>
            </a:r>
            <a:r>
              <a:rPr kumimoji="0" lang="en-GB" altLang="en-US" sz="1400" b="0" i="1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</a:t>
            </a:r>
            <a:r>
              <a:rPr kumimoji="0" lang="en-GB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May, he had a really good week and found it informative and enjoyable. Louis particularly enjoyed going on the Mein Schiff 3 on Friday and speaking to the Staff Captain, Pilot, Port Director and the forthcoming Lord Mayor. The whole experience has definitely made him decide that he wishes to pursue a career in the Merchant Navy. </a:t>
            </a:r>
            <a:endParaRPr kumimoji="0" lang="en-GB" altLang="en-US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Louis work experience">
            <a:extLst>
              <a:ext uri="{FF2B5EF4-FFF2-40B4-BE49-F238E27FC236}">
                <a16:creationId xmlns:a16="http://schemas.microsoft.com/office/drawing/2014/main" id="{F81327BE-320E-B263-3E54-91A89349A003}"/>
              </a:ext>
            </a:extLst>
          </p:cNvPr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55" y="3546854"/>
            <a:ext cx="1937620" cy="22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C81C1-E6E6-5B02-DBA0-0DD2272D2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766" y="3399848"/>
            <a:ext cx="3154684" cy="23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59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afdf78-c3fe-47f8-817f-09d9828c9ead" xsi:nil="true"/>
    <lcf76f155ced4ddcb4097134ff3c332f xmlns="06ab2385-7de3-4cbf-bbd8-a36607d2e8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2ED7152AC134699808DA4FF2E4886" ma:contentTypeVersion="20" ma:contentTypeDescription="Create a new document." ma:contentTypeScope="" ma:versionID="1d04148f9ae52293012a9ff43d9a42d0">
  <xsd:schema xmlns:xsd="http://www.w3.org/2001/XMLSchema" xmlns:xs="http://www.w3.org/2001/XMLSchema" xmlns:p="http://schemas.microsoft.com/office/2006/metadata/properties" xmlns:ns2="27afdf78-c3fe-47f8-817f-09d9828c9ead" xmlns:ns3="06ab2385-7de3-4cbf-bbd8-a36607d2e8d7" targetNamespace="http://schemas.microsoft.com/office/2006/metadata/properties" ma:root="true" ma:fieldsID="dedc6170a5599488948d73c6a103ba4e" ns2:_="" ns3:_="">
    <xsd:import namespace="27afdf78-c3fe-47f8-817f-09d9828c9ead"/>
    <xsd:import namespace="06ab2385-7de3-4cbf-bbd8-a36607d2e8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df78-c3fe-47f8-817f-09d9828c9e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e6403a9-f01c-4297-ae5d-97b8ff369c16}" ma:internalName="TaxCatchAll" ma:showField="CatchAllData" ma:web="27afdf78-c3fe-47f8-817f-09d9828c9e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b2385-7de3-4cbf-bbd8-a36607d2e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a2b4103-08ff-4f2b-b292-4eec36215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B907C-833C-4955-8DB7-772F801EF00B}">
  <ds:schemaRefs>
    <ds:schemaRef ds:uri="42300cae-1045-477a-ab8c-d50ac948f677"/>
    <ds:schemaRef ds:uri="f69120c0-2c53-4a6c-912a-1ff28b7b57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144A78-21A7-4EF1-8872-769A4ABA3C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914DD-0310-4E15-B266-E6B7E0CAD3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</cp:revision>
  <dcterms:created xsi:type="dcterms:W3CDTF">2024-03-08T16:29:26Z</dcterms:created>
  <dcterms:modified xsi:type="dcterms:W3CDTF">2024-05-28T06:43:57Z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0x0101008C37864E1EB6494D8CBF22BBDFCDBE8E</vt:lpwstr>
  </property>
</Properties>
</file>