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4"/>
  </p:sldMasterIdLst>
  <p:notesMasterIdLst>
    <p:notesMasterId r:id="rId15"/>
  </p:notesMasterIdLst>
  <p:handoutMasterIdLst>
    <p:handoutMasterId r:id="rId16"/>
  </p:handoutMasterIdLst>
  <p:sldIdLst>
    <p:sldId id="342" r:id="rId5"/>
    <p:sldId id="392" r:id="rId6"/>
    <p:sldId id="380" r:id="rId7"/>
    <p:sldId id="399" r:id="rId8"/>
    <p:sldId id="397" r:id="rId9"/>
    <p:sldId id="394" r:id="rId10"/>
    <p:sldId id="403" r:id="rId11"/>
    <p:sldId id="402" r:id="rId12"/>
    <p:sldId id="404" r:id="rId13"/>
    <p:sldId id="401" r:id="rId14"/>
  </p:sldIdLst>
  <p:sldSz cx="9144000" cy="5143500" type="screen16x9"/>
  <p:notesSz cx="6742113" cy="9872663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8">
          <p15:clr>
            <a:srgbClr val="A4A3A4"/>
          </p15:clr>
        </p15:guide>
        <p15:guide id="4" orient="horz" pos="3162">
          <p15:clr>
            <a:srgbClr val="A4A3A4"/>
          </p15:clr>
        </p15:guide>
        <p15:guide id="5" pos="5670">
          <p15:clr>
            <a:srgbClr val="A4A3A4"/>
          </p15:clr>
        </p15:guide>
        <p15:guide id="6" pos="90">
          <p15:clr>
            <a:srgbClr val="A4A3A4"/>
          </p15:clr>
        </p15:guide>
        <p15:guide id="7" pos="385">
          <p15:clr>
            <a:srgbClr val="A4A3A4"/>
          </p15:clr>
        </p15:guide>
        <p15:guide id="8" orient="horz" pos="1121" userDrawn="1">
          <p15:clr>
            <a:srgbClr val="A4A3A4"/>
          </p15:clr>
        </p15:guide>
        <p15:guide id="9" orient="horz" pos="1756">
          <p15:clr>
            <a:srgbClr val="A4A3A4"/>
          </p15:clr>
        </p15:guide>
        <p15:guide id="10" pos="35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94"/>
    <a:srgbClr val="021C4D"/>
    <a:srgbClr val="004A99"/>
    <a:srgbClr val="DEF2DF"/>
    <a:srgbClr val="33CCFF"/>
    <a:srgbClr val="0D2354"/>
    <a:srgbClr val="E7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D5C1C-A90B-9119-80C7-6B1C34330368}" v="1" dt="2024-05-29T17:21:49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1" autoAdjust="0"/>
    <p:restoredTop sz="91600" autoAdjust="0"/>
  </p:normalViewPr>
  <p:slideViewPr>
    <p:cSldViewPr>
      <p:cViewPr varScale="1">
        <p:scale>
          <a:sx n="138" d="100"/>
          <a:sy n="138" d="100"/>
        </p:scale>
        <p:origin x="894" y="114"/>
      </p:cViewPr>
      <p:guideLst>
        <p:guide orient="horz" pos="1620"/>
        <p:guide pos="2880"/>
        <p:guide orient="horz" pos="78"/>
        <p:guide orient="horz" pos="3162"/>
        <p:guide pos="5670"/>
        <p:guide pos="90"/>
        <p:guide pos="385"/>
        <p:guide orient="horz" pos="1121"/>
        <p:guide orient="horz" pos="1756"/>
        <p:guide pos="35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54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70df1f374ad341908e7f449887e289c21cdb098f0d900245595bff76be9d774::" providerId="AD" clId="Web-{5BFD5C1C-A90B-9119-80C7-6B1C34330368}"/>
    <pc:docChg chg="modSld">
      <pc:chgData name="Guest User" userId="S::urn:spo:anon#c70df1f374ad341908e7f449887e289c21cdb098f0d900245595bff76be9d774::" providerId="AD" clId="Web-{5BFD5C1C-A90B-9119-80C7-6B1C34330368}" dt="2024-05-29T17:21:49.233" v="0" actId="1076"/>
      <pc:docMkLst>
        <pc:docMk/>
      </pc:docMkLst>
      <pc:sldChg chg="modSp">
        <pc:chgData name="Guest User" userId="S::urn:spo:anon#c70df1f374ad341908e7f449887e289c21cdb098f0d900245595bff76be9d774::" providerId="AD" clId="Web-{5BFD5C1C-A90B-9119-80C7-6B1C34330368}" dt="2024-05-29T17:21:49.233" v="0" actId="1076"/>
        <pc:sldMkLst>
          <pc:docMk/>
          <pc:sldMk cId="638147495" sldId="342"/>
        </pc:sldMkLst>
        <pc:picChg chg="mod">
          <ac:chgData name="Guest User" userId="S::urn:spo:anon#c70df1f374ad341908e7f449887e289c21cdb098f0d900245595bff76be9d774::" providerId="AD" clId="Web-{5BFD5C1C-A90B-9119-80C7-6B1C34330368}" dt="2024-05-29T17:21:49.233" v="0" actId="1076"/>
          <ac:picMkLst>
            <pc:docMk/>
            <pc:sldMk cId="638147495" sldId="342"/>
            <ac:picMk id="614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943F36-0986-4FC8-8080-EA18438F5012}" type="datetimeFigureOut">
              <a:rPr lang="en-GB"/>
              <a:pPr>
                <a:defRPr/>
              </a:pPr>
              <a:t>29/05/2024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CDEB85-0AB3-4221-8BBA-4C38E3B78D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918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C12F68-0709-46E1-A10E-8C9E9B8983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6988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12F68-0709-46E1-A10E-8C9E9B89835E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224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12F68-0709-46E1-A10E-8C9E9B89835E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707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12F68-0709-46E1-A10E-8C9E9B89835E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009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12F68-0709-46E1-A10E-8C9E9B89835E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0667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12F68-0709-46E1-A10E-8C9E9B89835E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6964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C065-4037-46BE-B2EA-F43C5F53ED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5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EDE9-FFE9-44B6-9910-71106F75D0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3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-4763"/>
            <a:ext cx="6370637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r="69724"/>
          <a:stretch/>
        </p:blipFill>
        <p:spPr>
          <a:xfrm>
            <a:off x="1588" y="-3175"/>
            <a:ext cx="2770187" cy="5146675"/>
          </a:xfrm>
          <a:prstGeom prst="rect">
            <a:avLst/>
          </a:prstGeom>
          <a:effectLst>
            <a:outerShdw blurRad="101600" dist="76200" dir="2700000" algn="tl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8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69676"/>
          <a:stretch/>
        </p:blipFill>
        <p:spPr>
          <a:xfrm>
            <a:off x="0" y="-6350"/>
            <a:ext cx="2771775" cy="5143500"/>
          </a:xfrm>
          <a:prstGeom prst="rect">
            <a:avLst/>
          </a:prstGeom>
          <a:effectLst>
            <a:outerShdw blurRad="101600" dist="76200" dir="2700000" algn="tl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6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E6AC7B-D994-4FFB-880A-39BE006275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/>
          <a:stretch>
            <a:fillRect/>
          </a:stretch>
        </p:blipFill>
        <p:spPr bwMode="auto">
          <a:xfrm>
            <a:off x="-836522" y="-3336131"/>
            <a:ext cx="8858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Rectangle 115"/>
          <p:cNvSpPr>
            <a:spLocks noChangeArrowheads="1"/>
          </p:cNvSpPr>
          <p:nvPr/>
        </p:nvSpPr>
        <p:spPr bwMode="auto">
          <a:xfrm>
            <a:off x="8740775" y="2044700"/>
            <a:ext cx="403225" cy="1068388"/>
          </a:xfrm>
          <a:prstGeom prst="rect">
            <a:avLst/>
          </a:prstGeom>
          <a:solidFill>
            <a:srgbClr val="0D2354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3160609" y="1050566"/>
            <a:ext cx="2870320" cy="1259728"/>
            <a:chOff x="0" y="0"/>
            <a:chExt cx="2070100" cy="960438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87" y="0"/>
              <a:ext cx="200025" cy="277813"/>
            </a:xfrm>
            <a:custGeom>
              <a:avLst/>
              <a:gdLst>
                <a:gd name="T0" fmla="*/ 0 w 189"/>
                <a:gd name="T1" fmla="*/ 2147483646 h 263"/>
                <a:gd name="T2" fmla="*/ 0 w 189"/>
                <a:gd name="T3" fmla="*/ 0 h 263"/>
                <a:gd name="T4" fmla="*/ 2147483646 w 189"/>
                <a:gd name="T5" fmla="*/ 0 h 263"/>
                <a:gd name="T6" fmla="*/ 2147483646 w 189"/>
                <a:gd name="T7" fmla="*/ 2147483646 h 263"/>
                <a:gd name="T8" fmla="*/ 2147483646 w 189"/>
                <a:gd name="T9" fmla="*/ 2147483646 h 263"/>
                <a:gd name="T10" fmla="*/ 2147483646 w 189"/>
                <a:gd name="T11" fmla="*/ 2147483646 h 263"/>
                <a:gd name="T12" fmla="*/ 2147483646 w 189"/>
                <a:gd name="T13" fmla="*/ 2147483646 h 263"/>
                <a:gd name="T14" fmla="*/ 2147483646 w 189"/>
                <a:gd name="T15" fmla="*/ 2147483646 h 263"/>
                <a:gd name="T16" fmla="*/ 2147483646 w 189"/>
                <a:gd name="T17" fmla="*/ 2147483646 h 263"/>
                <a:gd name="T18" fmla="*/ 0 w 189"/>
                <a:gd name="T19" fmla="*/ 2147483646 h 263"/>
                <a:gd name="T20" fmla="*/ 2147483646 w 189"/>
                <a:gd name="T21" fmla="*/ 2147483646 h 263"/>
                <a:gd name="T22" fmla="*/ 2147483646 w 189"/>
                <a:gd name="T23" fmla="*/ 2147483646 h 263"/>
                <a:gd name="T24" fmla="*/ 2147483646 w 189"/>
                <a:gd name="T25" fmla="*/ 2147483646 h 263"/>
                <a:gd name="T26" fmla="*/ 2147483646 w 189"/>
                <a:gd name="T27" fmla="*/ 2147483646 h 263"/>
                <a:gd name="T28" fmla="*/ 2147483646 w 189"/>
                <a:gd name="T29" fmla="*/ 2147483646 h 263"/>
                <a:gd name="T30" fmla="*/ 2147483646 w 189"/>
                <a:gd name="T31" fmla="*/ 2147483646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9" h="263">
                  <a:moveTo>
                    <a:pt x="0" y="2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5" y="0"/>
                    <a:pt x="136" y="2"/>
                    <a:pt x="154" y="15"/>
                  </a:cubicBezTo>
                  <a:cubicBezTo>
                    <a:pt x="177" y="31"/>
                    <a:pt x="189" y="56"/>
                    <a:pt x="189" y="89"/>
                  </a:cubicBezTo>
                  <a:cubicBezTo>
                    <a:pt x="189" y="123"/>
                    <a:pt x="174" y="151"/>
                    <a:pt x="147" y="167"/>
                  </a:cubicBezTo>
                  <a:cubicBezTo>
                    <a:pt x="131" y="177"/>
                    <a:pt x="110" y="179"/>
                    <a:pt x="83" y="179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263"/>
                    <a:pt x="64" y="263"/>
                    <a:pt x="64" y="263"/>
                  </a:cubicBezTo>
                  <a:lnTo>
                    <a:pt x="0" y="263"/>
                  </a:lnTo>
                  <a:close/>
                  <a:moveTo>
                    <a:pt x="77" y="122"/>
                  </a:moveTo>
                  <a:cubicBezTo>
                    <a:pt x="109" y="122"/>
                    <a:pt x="124" y="114"/>
                    <a:pt x="124" y="90"/>
                  </a:cubicBezTo>
                  <a:cubicBezTo>
                    <a:pt x="124" y="68"/>
                    <a:pt x="110" y="59"/>
                    <a:pt x="82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122"/>
                    <a:pt x="65" y="122"/>
                    <a:pt x="65" y="122"/>
                  </a:cubicBezTo>
                  <a:lnTo>
                    <a:pt x="77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00025" y="61912"/>
              <a:ext cx="222250" cy="222250"/>
            </a:xfrm>
            <a:custGeom>
              <a:avLst/>
              <a:gdLst>
                <a:gd name="T0" fmla="*/ 2147483646 w 210"/>
                <a:gd name="T1" fmla="*/ 2147483646 h 209"/>
                <a:gd name="T2" fmla="*/ 2147483646 w 210"/>
                <a:gd name="T3" fmla="*/ 0 h 209"/>
                <a:gd name="T4" fmla="*/ 2147483646 w 210"/>
                <a:gd name="T5" fmla="*/ 2147483646 h 209"/>
                <a:gd name="T6" fmla="*/ 2147483646 w 210"/>
                <a:gd name="T7" fmla="*/ 2147483646 h 209"/>
                <a:gd name="T8" fmla="*/ 2147483646 w 210"/>
                <a:gd name="T9" fmla="*/ 2147483646 h 209"/>
                <a:gd name="T10" fmla="*/ 2147483646 w 210"/>
                <a:gd name="T11" fmla="*/ 2147483646 h 209"/>
                <a:gd name="T12" fmla="*/ 2147483646 w 210"/>
                <a:gd name="T13" fmla="*/ 2147483646 h 209"/>
                <a:gd name="T14" fmla="*/ 0 w 210"/>
                <a:gd name="T15" fmla="*/ 2147483646 h 209"/>
                <a:gd name="T16" fmla="*/ 2147483646 w 210"/>
                <a:gd name="T17" fmla="*/ 2147483646 h 209"/>
                <a:gd name="T18" fmla="*/ 2147483646 w 210"/>
                <a:gd name="T19" fmla="*/ 2147483646 h 209"/>
                <a:gd name="T20" fmla="*/ 2147483646 w 210"/>
                <a:gd name="T21" fmla="*/ 2147483646 h 209"/>
                <a:gd name="T22" fmla="*/ 2147483646 w 210"/>
                <a:gd name="T23" fmla="*/ 2147483646 h 209"/>
                <a:gd name="T24" fmla="*/ 2147483646 w 210"/>
                <a:gd name="T25" fmla="*/ 2147483646 h 209"/>
                <a:gd name="T26" fmla="*/ 2147483646 w 210"/>
                <a:gd name="T27" fmla="*/ 2147483646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0" h="209">
                  <a:moveTo>
                    <a:pt x="30" y="31"/>
                  </a:moveTo>
                  <a:cubicBezTo>
                    <a:pt x="50" y="11"/>
                    <a:pt x="77" y="0"/>
                    <a:pt x="104" y="0"/>
                  </a:cubicBezTo>
                  <a:cubicBezTo>
                    <a:pt x="133" y="0"/>
                    <a:pt x="157" y="10"/>
                    <a:pt x="177" y="28"/>
                  </a:cubicBezTo>
                  <a:cubicBezTo>
                    <a:pt x="198" y="48"/>
                    <a:pt x="210" y="76"/>
                    <a:pt x="210" y="103"/>
                  </a:cubicBezTo>
                  <a:cubicBezTo>
                    <a:pt x="210" y="133"/>
                    <a:pt x="200" y="158"/>
                    <a:pt x="180" y="178"/>
                  </a:cubicBezTo>
                  <a:cubicBezTo>
                    <a:pt x="160" y="198"/>
                    <a:pt x="134" y="209"/>
                    <a:pt x="104" y="209"/>
                  </a:cubicBezTo>
                  <a:cubicBezTo>
                    <a:pt x="74" y="209"/>
                    <a:pt x="50" y="198"/>
                    <a:pt x="29" y="177"/>
                  </a:cubicBezTo>
                  <a:cubicBezTo>
                    <a:pt x="10" y="157"/>
                    <a:pt x="0" y="131"/>
                    <a:pt x="0" y="104"/>
                  </a:cubicBezTo>
                  <a:cubicBezTo>
                    <a:pt x="0" y="76"/>
                    <a:pt x="11" y="50"/>
                    <a:pt x="30" y="31"/>
                  </a:cubicBezTo>
                  <a:moveTo>
                    <a:pt x="105" y="153"/>
                  </a:moveTo>
                  <a:cubicBezTo>
                    <a:pt x="131" y="153"/>
                    <a:pt x="152" y="131"/>
                    <a:pt x="152" y="104"/>
                  </a:cubicBezTo>
                  <a:cubicBezTo>
                    <a:pt x="152" y="77"/>
                    <a:pt x="131" y="55"/>
                    <a:pt x="105" y="55"/>
                  </a:cubicBezTo>
                  <a:cubicBezTo>
                    <a:pt x="79" y="55"/>
                    <a:pt x="58" y="77"/>
                    <a:pt x="58" y="104"/>
                  </a:cubicBezTo>
                  <a:cubicBezTo>
                    <a:pt x="58" y="131"/>
                    <a:pt x="79" y="153"/>
                    <a:pt x="105" y="1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41325" y="65087"/>
              <a:ext cx="112713" cy="212725"/>
            </a:xfrm>
            <a:custGeom>
              <a:avLst/>
              <a:gdLst>
                <a:gd name="T0" fmla="*/ 2147483646 w 106"/>
                <a:gd name="T1" fmla="*/ 2147483646 h 201"/>
                <a:gd name="T2" fmla="*/ 2147483646 w 106"/>
                <a:gd name="T3" fmla="*/ 2147483646 h 201"/>
                <a:gd name="T4" fmla="*/ 2147483646 w 106"/>
                <a:gd name="T5" fmla="*/ 0 h 201"/>
                <a:gd name="T6" fmla="*/ 2147483646 w 106"/>
                <a:gd name="T7" fmla="*/ 2147483646 h 201"/>
                <a:gd name="T8" fmla="*/ 2147483646 w 106"/>
                <a:gd name="T9" fmla="*/ 2147483646 h 201"/>
                <a:gd name="T10" fmla="*/ 2147483646 w 106"/>
                <a:gd name="T11" fmla="*/ 2147483646 h 201"/>
                <a:gd name="T12" fmla="*/ 2147483646 w 106"/>
                <a:gd name="T13" fmla="*/ 2147483646 h 201"/>
                <a:gd name="T14" fmla="*/ 0 w 106"/>
                <a:gd name="T15" fmla="*/ 2147483646 h 201"/>
                <a:gd name="T16" fmla="*/ 0 w 106"/>
                <a:gd name="T17" fmla="*/ 2147483646 h 201"/>
                <a:gd name="T18" fmla="*/ 2147483646 w 106"/>
                <a:gd name="T19" fmla="*/ 2147483646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201">
                  <a:moveTo>
                    <a:pt x="56" y="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66" y="10"/>
                    <a:pt x="82" y="0"/>
                    <a:pt x="106" y="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67" y="54"/>
                    <a:pt x="60" y="66"/>
                    <a:pt x="60" y="103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68325" y="0"/>
              <a:ext cx="115888" cy="277813"/>
            </a:xfrm>
            <a:custGeom>
              <a:avLst/>
              <a:gdLst>
                <a:gd name="T0" fmla="*/ 0 w 73"/>
                <a:gd name="T1" fmla="*/ 2147483646 h 175"/>
                <a:gd name="T2" fmla="*/ 0 w 73"/>
                <a:gd name="T3" fmla="*/ 2147483646 h 175"/>
                <a:gd name="T4" fmla="*/ 2147483646 w 73"/>
                <a:gd name="T5" fmla="*/ 2147483646 h 175"/>
                <a:gd name="T6" fmla="*/ 2147483646 w 73"/>
                <a:gd name="T7" fmla="*/ 0 h 175"/>
                <a:gd name="T8" fmla="*/ 2147483646 w 73"/>
                <a:gd name="T9" fmla="*/ 0 h 175"/>
                <a:gd name="T10" fmla="*/ 2147483646 w 73"/>
                <a:gd name="T11" fmla="*/ 2147483646 h 175"/>
                <a:gd name="T12" fmla="*/ 2147483646 w 73"/>
                <a:gd name="T13" fmla="*/ 2147483646 h 175"/>
                <a:gd name="T14" fmla="*/ 2147483646 w 73"/>
                <a:gd name="T15" fmla="*/ 2147483646 h 175"/>
                <a:gd name="T16" fmla="*/ 2147483646 w 73"/>
                <a:gd name="T17" fmla="*/ 2147483646 h 175"/>
                <a:gd name="T18" fmla="*/ 2147483646 w 73"/>
                <a:gd name="T19" fmla="*/ 2147483646 h 175"/>
                <a:gd name="T20" fmla="*/ 2147483646 w 73"/>
                <a:gd name="T21" fmla="*/ 2147483646 h 175"/>
                <a:gd name="T22" fmla="*/ 2147483646 w 73"/>
                <a:gd name="T23" fmla="*/ 2147483646 h 175"/>
                <a:gd name="T24" fmla="*/ 0 w 73"/>
                <a:gd name="T25" fmla="*/ 2147483646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75">
                  <a:moveTo>
                    <a:pt x="0" y="71"/>
                  </a:moveTo>
                  <a:lnTo>
                    <a:pt x="0" y="43"/>
                  </a:lnTo>
                  <a:lnTo>
                    <a:pt x="17" y="43"/>
                  </a:lnTo>
                  <a:lnTo>
                    <a:pt x="17" y="0"/>
                  </a:lnTo>
                  <a:lnTo>
                    <a:pt x="56" y="0"/>
                  </a:lnTo>
                  <a:lnTo>
                    <a:pt x="56" y="43"/>
                  </a:lnTo>
                  <a:lnTo>
                    <a:pt x="73" y="43"/>
                  </a:lnTo>
                  <a:lnTo>
                    <a:pt x="73" y="71"/>
                  </a:lnTo>
                  <a:lnTo>
                    <a:pt x="56" y="71"/>
                  </a:lnTo>
                  <a:lnTo>
                    <a:pt x="56" y="175"/>
                  </a:lnTo>
                  <a:lnTo>
                    <a:pt x="17" y="175"/>
                  </a:lnTo>
                  <a:lnTo>
                    <a:pt x="17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387" y="61912"/>
              <a:ext cx="165100" cy="222250"/>
            </a:xfrm>
            <a:custGeom>
              <a:avLst/>
              <a:gdLst>
                <a:gd name="T0" fmla="*/ 2147483646 w 155"/>
                <a:gd name="T1" fmla="*/ 2147483646 h 210"/>
                <a:gd name="T2" fmla="*/ 2147483646 w 155"/>
                <a:gd name="T3" fmla="*/ 2147483646 h 210"/>
                <a:gd name="T4" fmla="*/ 2147483646 w 155"/>
                <a:gd name="T5" fmla="*/ 2147483646 h 210"/>
                <a:gd name="T6" fmla="*/ 2147483646 w 155"/>
                <a:gd name="T7" fmla="*/ 2147483646 h 210"/>
                <a:gd name="T8" fmla="*/ 2147483646 w 155"/>
                <a:gd name="T9" fmla="*/ 2147483646 h 210"/>
                <a:gd name="T10" fmla="*/ 2147483646 w 155"/>
                <a:gd name="T11" fmla="*/ 2147483646 h 210"/>
                <a:gd name="T12" fmla="*/ 2147483646 w 155"/>
                <a:gd name="T13" fmla="*/ 0 h 210"/>
                <a:gd name="T14" fmla="*/ 2147483646 w 155"/>
                <a:gd name="T15" fmla="*/ 2147483646 h 210"/>
                <a:gd name="T16" fmla="*/ 2147483646 w 155"/>
                <a:gd name="T17" fmla="*/ 2147483646 h 210"/>
                <a:gd name="T18" fmla="*/ 2147483646 w 155"/>
                <a:gd name="T19" fmla="*/ 2147483646 h 210"/>
                <a:gd name="T20" fmla="*/ 2147483646 w 155"/>
                <a:gd name="T21" fmla="*/ 2147483646 h 210"/>
                <a:gd name="T22" fmla="*/ 2147483646 w 155"/>
                <a:gd name="T23" fmla="*/ 2147483646 h 210"/>
                <a:gd name="T24" fmla="*/ 2147483646 w 155"/>
                <a:gd name="T25" fmla="*/ 2147483646 h 210"/>
                <a:gd name="T26" fmla="*/ 2147483646 w 155"/>
                <a:gd name="T27" fmla="*/ 2147483646 h 210"/>
                <a:gd name="T28" fmla="*/ 0 w 155"/>
                <a:gd name="T29" fmla="*/ 2147483646 h 210"/>
                <a:gd name="T30" fmla="*/ 2147483646 w 155"/>
                <a:gd name="T31" fmla="*/ 2147483646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5" h="210">
                  <a:moveTo>
                    <a:pt x="55" y="145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5" y="158"/>
                    <a:pt x="64" y="166"/>
                    <a:pt x="76" y="166"/>
                  </a:cubicBezTo>
                  <a:cubicBezTo>
                    <a:pt x="89" y="166"/>
                    <a:pt x="96" y="160"/>
                    <a:pt x="96" y="149"/>
                  </a:cubicBezTo>
                  <a:cubicBezTo>
                    <a:pt x="96" y="132"/>
                    <a:pt x="81" y="133"/>
                    <a:pt x="56" y="125"/>
                  </a:cubicBezTo>
                  <a:cubicBezTo>
                    <a:pt x="21" y="115"/>
                    <a:pt x="5" y="96"/>
                    <a:pt x="5" y="66"/>
                  </a:cubicBezTo>
                  <a:cubicBezTo>
                    <a:pt x="5" y="27"/>
                    <a:pt x="33" y="0"/>
                    <a:pt x="81" y="0"/>
                  </a:cubicBezTo>
                  <a:cubicBezTo>
                    <a:pt x="122" y="0"/>
                    <a:pt x="148" y="23"/>
                    <a:pt x="150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5" y="48"/>
                    <a:pt x="90" y="42"/>
                    <a:pt x="80" y="42"/>
                  </a:cubicBezTo>
                  <a:cubicBezTo>
                    <a:pt x="68" y="42"/>
                    <a:pt x="62" y="49"/>
                    <a:pt x="62" y="59"/>
                  </a:cubicBezTo>
                  <a:cubicBezTo>
                    <a:pt x="62" y="72"/>
                    <a:pt x="74" y="76"/>
                    <a:pt x="94" y="81"/>
                  </a:cubicBezTo>
                  <a:cubicBezTo>
                    <a:pt x="135" y="92"/>
                    <a:pt x="155" y="108"/>
                    <a:pt x="155" y="141"/>
                  </a:cubicBezTo>
                  <a:cubicBezTo>
                    <a:pt x="155" y="181"/>
                    <a:pt x="124" y="210"/>
                    <a:pt x="76" y="210"/>
                  </a:cubicBezTo>
                  <a:cubicBezTo>
                    <a:pt x="31" y="210"/>
                    <a:pt x="4" y="186"/>
                    <a:pt x="0" y="145"/>
                  </a:cubicBezTo>
                  <a:lnTo>
                    <a:pt x="55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76300" y="63500"/>
              <a:ext cx="309563" cy="214313"/>
            </a:xfrm>
            <a:custGeom>
              <a:avLst/>
              <a:gdLst>
                <a:gd name="T0" fmla="*/ 0 w 294"/>
                <a:gd name="T1" fmla="*/ 2147483646 h 202"/>
                <a:gd name="T2" fmla="*/ 0 w 294"/>
                <a:gd name="T3" fmla="*/ 2147483646 h 202"/>
                <a:gd name="T4" fmla="*/ 2147483646 w 294"/>
                <a:gd name="T5" fmla="*/ 2147483646 h 202"/>
                <a:gd name="T6" fmla="*/ 2147483646 w 294"/>
                <a:gd name="T7" fmla="*/ 2147483646 h 202"/>
                <a:gd name="T8" fmla="*/ 2147483646 w 294"/>
                <a:gd name="T9" fmla="*/ 0 h 202"/>
                <a:gd name="T10" fmla="*/ 2147483646 w 294"/>
                <a:gd name="T11" fmla="*/ 2147483646 h 202"/>
                <a:gd name="T12" fmla="*/ 2147483646 w 294"/>
                <a:gd name="T13" fmla="*/ 0 h 202"/>
                <a:gd name="T14" fmla="*/ 2147483646 w 294"/>
                <a:gd name="T15" fmla="*/ 2147483646 h 202"/>
                <a:gd name="T16" fmla="*/ 2147483646 w 294"/>
                <a:gd name="T17" fmla="*/ 2147483646 h 202"/>
                <a:gd name="T18" fmla="*/ 2147483646 w 294"/>
                <a:gd name="T19" fmla="*/ 2147483646 h 202"/>
                <a:gd name="T20" fmla="*/ 2147483646 w 294"/>
                <a:gd name="T21" fmla="*/ 2147483646 h 202"/>
                <a:gd name="T22" fmla="*/ 2147483646 w 294"/>
                <a:gd name="T23" fmla="*/ 2147483646 h 202"/>
                <a:gd name="T24" fmla="*/ 2147483646 w 294"/>
                <a:gd name="T25" fmla="*/ 2147483646 h 202"/>
                <a:gd name="T26" fmla="*/ 2147483646 w 294"/>
                <a:gd name="T27" fmla="*/ 2147483646 h 202"/>
                <a:gd name="T28" fmla="*/ 2147483646 w 294"/>
                <a:gd name="T29" fmla="*/ 2147483646 h 202"/>
                <a:gd name="T30" fmla="*/ 2147483646 w 294"/>
                <a:gd name="T31" fmla="*/ 2147483646 h 202"/>
                <a:gd name="T32" fmla="*/ 2147483646 w 294"/>
                <a:gd name="T33" fmla="*/ 2147483646 h 202"/>
                <a:gd name="T34" fmla="*/ 2147483646 w 294"/>
                <a:gd name="T35" fmla="*/ 2147483646 h 202"/>
                <a:gd name="T36" fmla="*/ 2147483646 w 294"/>
                <a:gd name="T37" fmla="*/ 2147483646 h 202"/>
                <a:gd name="T38" fmla="*/ 0 w 294"/>
                <a:gd name="T39" fmla="*/ 2147483646 h 2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4" h="202">
                  <a:moveTo>
                    <a:pt x="0" y="20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5" y="10"/>
                    <a:pt x="83" y="0"/>
                    <a:pt x="107" y="0"/>
                  </a:cubicBezTo>
                  <a:cubicBezTo>
                    <a:pt x="131" y="0"/>
                    <a:pt x="149" y="10"/>
                    <a:pt x="162" y="32"/>
                  </a:cubicBezTo>
                  <a:cubicBezTo>
                    <a:pt x="183" y="10"/>
                    <a:pt x="199" y="0"/>
                    <a:pt x="224" y="0"/>
                  </a:cubicBezTo>
                  <a:cubicBezTo>
                    <a:pt x="269" y="0"/>
                    <a:pt x="294" y="25"/>
                    <a:pt x="294" y="71"/>
                  </a:cubicBezTo>
                  <a:cubicBezTo>
                    <a:pt x="294" y="202"/>
                    <a:pt x="294" y="202"/>
                    <a:pt x="294" y="202"/>
                  </a:cubicBezTo>
                  <a:cubicBezTo>
                    <a:pt x="237" y="202"/>
                    <a:pt x="237" y="202"/>
                    <a:pt x="237" y="202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7" y="67"/>
                    <a:pt x="231" y="54"/>
                    <a:pt x="209" y="54"/>
                  </a:cubicBezTo>
                  <a:cubicBezTo>
                    <a:pt x="187" y="54"/>
                    <a:pt x="175" y="68"/>
                    <a:pt x="175" y="95"/>
                  </a:cubicBezTo>
                  <a:cubicBezTo>
                    <a:pt x="175" y="202"/>
                    <a:pt x="175" y="202"/>
                    <a:pt x="175" y="202"/>
                  </a:cubicBezTo>
                  <a:cubicBezTo>
                    <a:pt x="118" y="202"/>
                    <a:pt x="118" y="202"/>
                    <a:pt x="118" y="202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67"/>
                    <a:pt x="112" y="54"/>
                    <a:pt x="90" y="54"/>
                  </a:cubicBezTo>
                  <a:cubicBezTo>
                    <a:pt x="68" y="54"/>
                    <a:pt x="56" y="68"/>
                    <a:pt x="56" y="95"/>
                  </a:cubicBezTo>
                  <a:cubicBezTo>
                    <a:pt x="56" y="202"/>
                    <a:pt x="56" y="202"/>
                    <a:pt x="56" y="202"/>
                  </a:cubicBez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204912" y="61912"/>
              <a:ext cx="222250" cy="222250"/>
            </a:xfrm>
            <a:custGeom>
              <a:avLst/>
              <a:gdLst>
                <a:gd name="T0" fmla="*/ 2147483646 w 210"/>
                <a:gd name="T1" fmla="*/ 2147483646 h 209"/>
                <a:gd name="T2" fmla="*/ 2147483646 w 210"/>
                <a:gd name="T3" fmla="*/ 0 h 209"/>
                <a:gd name="T4" fmla="*/ 2147483646 w 210"/>
                <a:gd name="T5" fmla="*/ 2147483646 h 209"/>
                <a:gd name="T6" fmla="*/ 2147483646 w 210"/>
                <a:gd name="T7" fmla="*/ 2147483646 h 209"/>
                <a:gd name="T8" fmla="*/ 2147483646 w 210"/>
                <a:gd name="T9" fmla="*/ 2147483646 h 209"/>
                <a:gd name="T10" fmla="*/ 2147483646 w 210"/>
                <a:gd name="T11" fmla="*/ 2147483646 h 209"/>
                <a:gd name="T12" fmla="*/ 2147483646 w 210"/>
                <a:gd name="T13" fmla="*/ 2147483646 h 209"/>
                <a:gd name="T14" fmla="*/ 0 w 210"/>
                <a:gd name="T15" fmla="*/ 2147483646 h 209"/>
                <a:gd name="T16" fmla="*/ 2147483646 w 210"/>
                <a:gd name="T17" fmla="*/ 2147483646 h 209"/>
                <a:gd name="T18" fmla="*/ 2147483646 w 210"/>
                <a:gd name="T19" fmla="*/ 2147483646 h 209"/>
                <a:gd name="T20" fmla="*/ 2147483646 w 210"/>
                <a:gd name="T21" fmla="*/ 2147483646 h 209"/>
                <a:gd name="T22" fmla="*/ 2147483646 w 210"/>
                <a:gd name="T23" fmla="*/ 2147483646 h 209"/>
                <a:gd name="T24" fmla="*/ 2147483646 w 210"/>
                <a:gd name="T25" fmla="*/ 2147483646 h 209"/>
                <a:gd name="T26" fmla="*/ 2147483646 w 210"/>
                <a:gd name="T27" fmla="*/ 2147483646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0" h="209">
                  <a:moveTo>
                    <a:pt x="31" y="31"/>
                  </a:moveTo>
                  <a:cubicBezTo>
                    <a:pt x="51" y="11"/>
                    <a:pt x="77" y="0"/>
                    <a:pt x="104" y="0"/>
                  </a:cubicBezTo>
                  <a:cubicBezTo>
                    <a:pt x="133" y="0"/>
                    <a:pt x="157" y="10"/>
                    <a:pt x="177" y="28"/>
                  </a:cubicBezTo>
                  <a:cubicBezTo>
                    <a:pt x="199" y="48"/>
                    <a:pt x="210" y="76"/>
                    <a:pt x="210" y="103"/>
                  </a:cubicBezTo>
                  <a:cubicBezTo>
                    <a:pt x="210" y="133"/>
                    <a:pt x="200" y="158"/>
                    <a:pt x="180" y="178"/>
                  </a:cubicBezTo>
                  <a:cubicBezTo>
                    <a:pt x="160" y="198"/>
                    <a:pt x="135" y="209"/>
                    <a:pt x="105" y="209"/>
                  </a:cubicBezTo>
                  <a:cubicBezTo>
                    <a:pt x="74" y="209"/>
                    <a:pt x="50" y="198"/>
                    <a:pt x="29" y="177"/>
                  </a:cubicBezTo>
                  <a:cubicBezTo>
                    <a:pt x="10" y="157"/>
                    <a:pt x="0" y="131"/>
                    <a:pt x="0" y="104"/>
                  </a:cubicBezTo>
                  <a:cubicBezTo>
                    <a:pt x="0" y="76"/>
                    <a:pt x="11" y="50"/>
                    <a:pt x="31" y="31"/>
                  </a:cubicBezTo>
                  <a:moveTo>
                    <a:pt x="105" y="153"/>
                  </a:moveTo>
                  <a:cubicBezTo>
                    <a:pt x="131" y="153"/>
                    <a:pt x="152" y="131"/>
                    <a:pt x="152" y="104"/>
                  </a:cubicBezTo>
                  <a:cubicBezTo>
                    <a:pt x="152" y="77"/>
                    <a:pt x="131" y="55"/>
                    <a:pt x="105" y="55"/>
                  </a:cubicBezTo>
                  <a:cubicBezTo>
                    <a:pt x="79" y="55"/>
                    <a:pt x="58" y="77"/>
                    <a:pt x="58" y="104"/>
                  </a:cubicBezTo>
                  <a:cubicBezTo>
                    <a:pt x="58" y="131"/>
                    <a:pt x="79" y="153"/>
                    <a:pt x="105" y="1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47800" y="68262"/>
              <a:ext cx="188913" cy="212725"/>
            </a:xfrm>
            <a:custGeom>
              <a:avLst/>
              <a:gdLst>
                <a:gd name="T0" fmla="*/ 2147483646 w 179"/>
                <a:gd name="T1" fmla="*/ 0 h 202"/>
                <a:gd name="T2" fmla="*/ 2147483646 w 179"/>
                <a:gd name="T3" fmla="*/ 2147483646 h 202"/>
                <a:gd name="T4" fmla="*/ 2147483646 w 179"/>
                <a:gd name="T5" fmla="*/ 2147483646 h 202"/>
                <a:gd name="T6" fmla="*/ 2147483646 w 179"/>
                <a:gd name="T7" fmla="*/ 2147483646 h 202"/>
                <a:gd name="T8" fmla="*/ 2147483646 w 179"/>
                <a:gd name="T9" fmla="*/ 2147483646 h 202"/>
                <a:gd name="T10" fmla="*/ 0 w 179"/>
                <a:gd name="T11" fmla="*/ 2147483646 h 202"/>
                <a:gd name="T12" fmla="*/ 0 w 179"/>
                <a:gd name="T13" fmla="*/ 0 h 202"/>
                <a:gd name="T14" fmla="*/ 2147483646 w 179"/>
                <a:gd name="T15" fmla="*/ 0 h 202"/>
                <a:gd name="T16" fmla="*/ 2147483646 w 179"/>
                <a:gd name="T17" fmla="*/ 2147483646 h 202"/>
                <a:gd name="T18" fmla="*/ 2147483646 w 179"/>
                <a:gd name="T19" fmla="*/ 2147483646 h 202"/>
                <a:gd name="T20" fmla="*/ 2147483646 w 179"/>
                <a:gd name="T21" fmla="*/ 2147483646 h 202"/>
                <a:gd name="T22" fmla="*/ 2147483646 w 179"/>
                <a:gd name="T23" fmla="*/ 0 h 202"/>
                <a:gd name="T24" fmla="*/ 2147483646 w 179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9" h="202">
                  <a:moveTo>
                    <a:pt x="179" y="0"/>
                  </a:moveTo>
                  <a:cubicBezTo>
                    <a:pt x="179" y="198"/>
                    <a:pt x="179" y="198"/>
                    <a:pt x="179" y="198"/>
                  </a:cubicBezTo>
                  <a:cubicBezTo>
                    <a:pt x="125" y="198"/>
                    <a:pt x="125" y="198"/>
                    <a:pt x="125" y="198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12" y="193"/>
                    <a:pt x="94" y="202"/>
                    <a:pt x="68" y="202"/>
                  </a:cubicBezTo>
                  <a:cubicBezTo>
                    <a:pt x="27" y="202"/>
                    <a:pt x="0" y="176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9" y="135"/>
                    <a:pt x="65" y="148"/>
                    <a:pt x="87" y="148"/>
                  </a:cubicBezTo>
                  <a:cubicBezTo>
                    <a:pt x="110" y="148"/>
                    <a:pt x="122" y="134"/>
                    <a:pt x="122" y="107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652587" y="0"/>
              <a:ext cx="117475" cy="277813"/>
            </a:xfrm>
            <a:custGeom>
              <a:avLst/>
              <a:gdLst>
                <a:gd name="T0" fmla="*/ 0 w 74"/>
                <a:gd name="T1" fmla="*/ 2147483646 h 175"/>
                <a:gd name="T2" fmla="*/ 0 w 74"/>
                <a:gd name="T3" fmla="*/ 2147483646 h 175"/>
                <a:gd name="T4" fmla="*/ 2147483646 w 74"/>
                <a:gd name="T5" fmla="*/ 2147483646 h 175"/>
                <a:gd name="T6" fmla="*/ 2147483646 w 74"/>
                <a:gd name="T7" fmla="*/ 0 h 175"/>
                <a:gd name="T8" fmla="*/ 2147483646 w 74"/>
                <a:gd name="T9" fmla="*/ 0 h 175"/>
                <a:gd name="T10" fmla="*/ 2147483646 w 74"/>
                <a:gd name="T11" fmla="*/ 2147483646 h 175"/>
                <a:gd name="T12" fmla="*/ 2147483646 w 74"/>
                <a:gd name="T13" fmla="*/ 2147483646 h 175"/>
                <a:gd name="T14" fmla="*/ 2147483646 w 74"/>
                <a:gd name="T15" fmla="*/ 2147483646 h 175"/>
                <a:gd name="T16" fmla="*/ 2147483646 w 74"/>
                <a:gd name="T17" fmla="*/ 2147483646 h 175"/>
                <a:gd name="T18" fmla="*/ 2147483646 w 74"/>
                <a:gd name="T19" fmla="*/ 2147483646 h 175"/>
                <a:gd name="T20" fmla="*/ 2147483646 w 74"/>
                <a:gd name="T21" fmla="*/ 2147483646 h 175"/>
                <a:gd name="T22" fmla="*/ 2147483646 w 74"/>
                <a:gd name="T23" fmla="*/ 2147483646 h 175"/>
                <a:gd name="T24" fmla="*/ 0 w 74"/>
                <a:gd name="T25" fmla="*/ 2147483646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" h="175">
                  <a:moveTo>
                    <a:pt x="0" y="71"/>
                  </a:moveTo>
                  <a:lnTo>
                    <a:pt x="0" y="43"/>
                  </a:lnTo>
                  <a:lnTo>
                    <a:pt x="17" y="43"/>
                  </a:lnTo>
                  <a:lnTo>
                    <a:pt x="17" y="0"/>
                  </a:lnTo>
                  <a:lnTo>
                    <a:pt x="56" y="0"/>
                  </a:lnTo>
                  <a:lnTo>
                    <a:pt x="56" y="43"/>
                  </a:lnTo>
                  <a:lnTo>
                    <a:pt x="74" y="43"/>
                  </a:lnTo>
                  <a:lnTo>
                    <a:pt x="74" y="71"/>
                  </a:lnTo>
                  <a:lnTo>
                    <a:pt x="56" y="71"/>
                  </a:lnTo>
                  <a:lnTo>
                    <a:pt x="56" y="175"/>
                  </a:lnTo>
                  <a:lnTo>
                    <a:pt x="17" y="175"/>
                  </a:lnTo>
                  <a:lnTo>
                    <a:pt x="17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784350" y="0"/>
              <a:ext cx="188913" cy="277813"/>
            </a:xfrm>
            <a:custGeom>
              <a:avLst/>
              <a:gdLst>
                <a:gd name="T0" fmla="*/ 0 w 179"/>
                <a:gd name="T1" fmla="*/ 2147483646 h 263"/>
                <a:gd name="T2" fmla="*/ 0 w 179"/>
                <a:gd name="T3" fmla="*/ 0 h 263"/>
                <a:gd name="T4" fmla="*/ 2147483646 w 179"/>
                <a:gd name="T5" fmla="*/ 0 h 263"/>
                <a:gd name="T6" fmla="*/ 2147483646 w 179"/>
                <a:gd name="T7" fmla="*/ 2147483646 h 263"/>
                <a:gd name="T8" fmla="*/ 2147483646 w 179"/>
                <a:gd name="T9" fmla="*/ 2147483646 h 263"/>
                <a:gd name="T10" fmla="*/ 2147483646 w 179"/>
                <a:gd name="T11" fmla="*/ 2147483646 h 263"/>
                <a:gd name="T12" fmla="*/ 2147483646 w 179"/>
                <a:gd name="T13" fmla="*/ 2147483646 h 263"/>
                <a:gd name="T14" fmla="*/ 2147483646 w 179"/>
                <a:gd name="T15" fmla="*/ 2147483646 h 263"/>
                <a:gd name="T16" fmla="*/ 2147483646 w 179"/>
                <a:gd name="T17" fmla="*/ 2147483646 h 263"/>
                <a:gd name="T18" fmla="*/ 2147483646 w 179"/>
                <a:gd name="T19" fmla="*/ 2147483646 h 263"/>
                <a:gd name="T20" fmla="*/ 2147483646 w 179"/>
                <a:gd name="T21" fmla="*/ 2147483646 h 263"/>
                <a:gd name="T22" fmla="*/ 2147483646 w 179"/>
                <a:gd name="T23" fmla="*/ 2147483646 h 263"/>
                <a:gd name="T24" fmla="*/ 0 w 179"/>
                <a:gd name="T25" fmla="*/ 2147483646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9" h="263">
                  <a:moveTo>
                    <a:pt x="0" y="2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8" y="70"/>
                    <a:pt x="87" y="61"/>
                    <a:pt x="112" y="61"/>
                  </a:cubicBezTo>
                  <a:cubicBezTo>
                    <a:pt x="153" y="61"/>
                    <a:pt x="179" y="87"/>
                    <a:pt x="179" y="132"/>
                  </a:cubicBezTo>
                  <a:cubicBezTo>
                    <a:pt x="179" y="263"/>
                    <a:pt x="179" y="263"/>
                    <a:pt x="179" y="263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28"/>
                    <a:pt x="115" y="115"/>
                    <a:pt x="92" y="115"/>
                  </a:cubicBezTo>
                  <a:cubicBezTo>
                    <a:pt x="70" y="115"/>
                    <a:pt x="57" y="129"/>
                    <a:pt x="57" y="156"/>
                  </a:cubicBezTo>
                  <a:cubicBezTo>
                    <a:pt x="57" y="263"/>
                    <a:pt x="57" y="263"/>
                    <a:pt x="57" y="263"/>
                  </a:cubicBezTo>
                  <a:lnTo>
                    <a:pt x="0" y="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175" y="317500"/>
              <a:ext cx="19050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1125" y="317500"/>
              <a:ext cx="96838" cy="120650"/>
            </a:xfrm>
            <a:custGeom>
              <a:avLst/>
              <a:gdLst>
                <a:gd name="T0" fmla="*/ 0 w 61"/>
                <a:gd name="T1" fmla="*/ 2147483646 h 76"/>
                <a:gd name="T2" fmla="*/ 0 w 61"/>
                <a:gd name="T3" fmla="*/ 0 h 76"/>
                <a:gd name="T4" fmla="*/ 2147483646 w 61"/>
                <a:gd name="T5" fmla="*/ 0 h 76"/>
                <a:gd name="T6" fmla="*/ 2147483646 w 61"/>
                <a:gd name="T7" fmla="*/ 2147483646 h 76"/>
                <a:gd name="T8" fmla="*/ 2147483646 w 61"/>
                <a:gd name="T9" fmla="*/ 0 h 76"/>
                <a:gd name="T10" fmla="*/ 2147483646 w 61"/>
                <a:gd name="T11" fmla="*/ 0 h 76"/>
                <a:gd name="T12" fmla="*/ 2147483646 w 61"/>
                <a:gd name="T13" fmla="*/ 2147483646 h 76"/>
                <a:gd name="T14" fmla="*/ 2147483646 w 61"/>
                <a:gd name="T15" fmla="*/ 2147483646 h 76"/>
                <a:gd name="T16" fmla="*/ 2147483646 w 61"/>
                <a:gd name="T17" fmla="*/ 2147483646 h 76"/>
                <a:gd name="T18" fmla="*/ 2147483646 w 61"/>
                <a:gd name="T19" fmla="*/ 2147483646 h 76"/>
                <a:gd name="T20" fmla="*/ 0 w 61"/>
                <a:gd name="T21" fmla="*/ 214748364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6">
                  <a:moveTo>
                    <a:pt x="0" y="7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0" y="57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76"/>
                  </a:lnTo>
                  <a:lnTo>
                    <a:pt x="49" y="76"/>
                  </a:lnTo>
                  <a:lnTo>
                    <a:pt x="11" y="17"/>
                  </a:lnTo>
                  <a:lnTo>
                    <a:pt x="1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87337" y="317500"/>
              <a:ext cx="63500" cy="120650"/>
            </a:xfrm>
            <a:custGeom>
              <a:avLst/>
              <a:gdLst>
                <a:gd name="T0" fmla="*/ 2147483646 w 40"/>
                <a:gd name="T1" fmla="*/ 2147483646 h 76"/>
                <a:gd name="T2" fmla="*/ 2147483646 w 40"/>
                <a:gd name="T3" fmla="*/ 2147483646 h 76"/>
                <a:gd name="T4" fmla="*/ 0 w 40"/>
                <a:gd name="T5" fmla="*/ 2147483646 h 76"/>
                <a:gd name="T6" fmla="*/ 0 w 40"/>
                <a:gd name="T7" fmla="*/ 0 h 76"/>
                <a:gd name="T8" fmla="*/ 2147483646 w 40"/>
                <a:gd name="T9" fmla="*/ 0 h 76"/>
                <a:gd name="T10" fmla="*/ 2147483646 w 40"/>
                <a:gd name="T11" fmla="*/ 2147483646 h 76"/>
                <a:gd name="T12" fmla="*/ 2147483646 w 40"/>
                <a:gd name="T13" fmla="*/ 2147483646 h 76"/>
                <a:gd name="T14" fmla="*/ 2147483646 w 40"/>
                <a:gd name="T15" fmla="*/ 2147483646 h 76"/>
                <a:gd name="T16" fmla="*/ 2147483646 w 40"/>
                <a:gd name="T17" fmla="*/ 214748364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76">
                  <a:moveTo>
                    <a:pt x="15" y="76"/>
                  </a:move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26" y="10"/>
                  </a:lnTo>
                  <a:lnTo>
                    <a:pt x="26" y="76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31800" y="317500"/>
              <a:ext cx="63500" cy="120650"/>
            </a:xfrm>
            <a:custGeom>
              <a:avLst/>
              <a:gdLst>
                <a:gd name="T0" fmla="*/ 0 w 40"/>
                <a:gd name="T1" fmla="*/ 2147483646 h 76"/>
                <a:gd name="T2" fmla="*/ 0 w 40"/>
                <a:gd name="T3" fmla="*/ 0 h 76"/>
                <a:gd name="T4" fmla="*/ 2147483646 w 40"/>
                <a:gd name="T5" fmla="*/ 0 h 76"/>
                <a:gd name="T6" fmla="*/ 2147483646 w 40"/>
                <a:gd name="T7" fmla="*/ 2147483646 h 76"/>
                <a:gd name="T8" fmla="*/ 2147483646 w 40"/>
                <a:gd name="T9" fmla="*/ 2147483646 h 76"/>
                <a:gd name="T10" fmla="*/ 2147483646 w 40"/>
                <a:gd name="T11" fmla="*/ 2147483646 h 76"/>
                <a:gd name="T12" fmla="*/ 2147483646 w 40"/>
                <a:gd name="T13" fmla="*/ 2147483646 h 76"/>
                <a:gd name="T14" fmla="*/ 2147483646 w 40"/>
                <a:gd name="T15" fmla="*/ 2147483646 h 76"/>
                <a:gd name="T16" fmla="*/ 2147483646 w 40"/>
                <a:gd name="T17" fmla="*/ 2147483646 h 76"/>
                <a:gd name="T18" fmla="*/ 2147483646 w 40"/>
                <a:gd name="T19" fmla="*/ 2147483646 h 76"/>
                <a:gd name="T20" fmla="*/ 2147483646 w 40"/>
                <a:gd name="T21" fmla="*/ 2147483646 h 76"/>
                <a:gd name="T22" fmla="*/ 2147483646 w 40"/>
                <a:gd name="T23" fmla="*/ 2147483646 h 76"/>
                <a:gd name="T24" fmla="*/ 0 w 40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76">
                  <a:moveTo>
                    <a:pt x="0" y="76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12" y="10"/>
                  </a:lnTo>
                  <a:lnTo>
                    <a:pt x="12" y="32"/>
                  </a:lnTo>
                  <a:lnTo>
                    <a:pt x="40" y="32"/>
                  </a:lnTo>
                  <a:lnTo>
                    <a:pt x="40" y="42"/>
                  </a:lnTo>
                  <a:lnTo>
                    <a:pt x="12" y="42"/>
                  </a:lnTo>
                  <a:lnTo>
                    <a:pt x="12" y="65"/>
                  </a:lnTo>
                  <a:lnTo>
                    <a:pt x="40" y="65"/>
                  </a:lnTo>
                  <a:lnTo>
                    <a:pt x="4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87375" y="317500"/>
              <a:ext cx="79375" cy="120650"/>
            </a:xfrm>
            <a:custGeom>
              <a:avLst/>
              <a:gdLst>
                <a:gd name="T0" fmla="*/ 0 w 76"/>
                <a:gd name="T1" fmla="*/ 2147483646 h 114"/>
                <a:gd name="T2" fmla="*/ 0 w 76"/>
                <a:gd name="T3" fmla="*/ 0 h 114"/>
                <a:gd name="T4" fmla="*/ 2147483646 w 76"/>
                <a:gd name="T5" fmla="*/ 0 h 114"/>
                <a:gd name="T6" fmla="*/ 2147483646 w 76"/>
                <a:gd name="T7" fmla="*/ 2147483646 h 114"/>
                <a:gd name="T8" fmla="*/ 2147483646 w 76"/>
                <a:gd name="T9" fmla="*/ 2147483646 h 114"/>
                <a:gd name="T10" fmla="*/ 2147483646 w 76"/>
                <a:gd name="T11" fmla="*/ 2147483646 h 114"/>
                <a:gd name="T12" fmla="*/ 2147483646 w 76"/>
                <a:gd name="T13" fmla="*/ 2147483646 h 114"/>
                <a:gd name="T14" fmla="*/ 2147483646 w 76"/>
                <a:gd name="T15" fmla="*/ 2147483646 h 114"/>
                <a:gd name="T16" fmla="*/ 2147483646 w 76"/>
                <a:gd name="T17" fmla="*/ 2147483646 h 114"/>
                <a:gd name="T18" fmla="*/ 0 w 76"/>
                <a:gd name="T19" fmla="*/ 2147483646 h 114"/>
                <a:gd name="T20" fmla="*/ 2147483646 w 76"/>
                <a:gd name="T21" fmla="*/ 2147483646 h 114"/>
                <a:gd name="T22" fmla="*/ 2147483646 w 76"/>
                <a:gd name="T23" fmla="*/ 2147483646 h 114"/>
                <a:gd name="T24" fmla="*/ 2147483646 w 76"/>
                <a:gd name="T25" fmla="*/ 2147483646 h 114"/>
                <a:gd name="T26" fmla="*/ 2147483646 w 76"/>
                <a:gd name="T27" fmla="*/ 2147483646 h 114"/>
                <a:gd name="T28" fmla="*/ 2147483646 w 76"/>
                <a:gd name="T29" fmla="*/ 2147483646 h 114"/>
                <a:gd name="T30" fmla="*/ 2147483646 w 76"/>
                <a:gd name="T31" fmla="*/ 2147483646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114">
                  <a:moveTo>
                    <a:pt x="0" y="1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61" y="0"/>
                    <a:pt x="76" y="13"/>
                    <a:pt x="76" y="37"/>
                  </a:cubicBezTo>
                  <a:cubicBezTo>
                    <a:pt x="76" y="55"/>
                    <a:pt x="63" y="69"/>
                    <a:pt x="43" y="70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114"/>
                    <a:pt x="16" y="114"/>
                    <a:pt x="16" y="114"/>
                  </a:cubicBezTo>
                  <a:lnTo>
                    <a:pt x="0" y="114"/>
                  </a:lnTo>
                  <a:close/>
                  <a:moveTo>
                    <a:pt x="25" y="59"/>
                  </a:moveTo>
                  <a:cubicBezTo>
                    <a:pt x="48" y="59"/>
                    <a:pt x="60" y="52"/>
                    <a:pt x="60" y="37"/>
                  </a:cubicBezTo>
                  <a:cubicBezTo>
                    <a:pt x="60" y="21"/>
                    <a:pt x="4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59"/>
                    <a:pt x="16" y="59"/>
                    <a:pt x="16" y="59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52475" y="317500"/>
              <a:ext cx="95250" cy="120650"/>
            </a:xfrm>
            <a:custGeom>
              <a:avLst/>
              <a:gdLst>
                <a:gd name="T0" fmla="*/ 0 w 60"/>
                <a:gd name="T1" fmla="*/ 2147483646 h 76"/>
                <a:gd name="T2" fmla="*/ 0 w 60"/>
                <a:gd name="T3" fmla="*/ 0 h 76"/>
                <a:gd name="T4" fmla="*/ 2147483646 w 60"/>
                <a:gd name="T5" fmla="*/ 0 h 76"/>
                <a:gd name="T6" fmla="*/ 2147483646 w 60"/>
                <a:gd name="T7" fmla="*/ 2147483646 h 76"/>
                <a:gd name="T8" fmla="*/ 2147483646 w 60"/>
                <a:gd name="T9" fmla="*/ 0 h 76"/>
                <a:gd name="T10" fmla="*/ 2147483646 w 60"/>
                <a:gd name="T11" fmla="*/ 0 h 76"/>
                <a:gd name="T12" fmla="*/ 2147483646 w 60"/>
                <a:gd name="T13" fmla="*/ 2147483646 h 76"/>
                <a:gd name="T14" fmla="*/ 2147483646 w 60"/>
                <a:gd name="T15" fmla="*/ 2147483646 h 76"/>
                <a:gd name="T16" fmla="*/ 2147483646 w 60"/>
                <a:gd name="T17" fmla="*/ 2147483646 h 76"/>
                <a:gd name="T18" fmla="*/ 2147483646 w 60"/>
                <a:gd name="T19" fmla="*/ 2147483646 h 76"/>
                <a:gd name="T20" fmla="*/ 0 w 60"/>
                <a:gd name="T21" fmla="*/ 214748364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76">
                  <a:moveTo>
                    <a:pt x="0" y="7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49" y="57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0" y="76"/>
                  </a:lnTo>
                  <a:lnTo>
                    <a:pt x="49" y="76"/>
                  </a:lnTo>
                  <a:lnTo>
                    <a:pt x="11" y="17"/>
                  </a:lnTo>
                  <a:lnTo>
                    <a:pt x="1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920750" y="317500"/>
              <a:ext cx="114300" cy="120650"/>
            </a:xfrm>
            <a:custGeom>
              <a:avLst/>
              <a:gdLst>
                <a:gd name="T0" fmla="*/ 2147483646 w 72"/>
                <a:gd name="T1" fmla="*/ 2147483646 h 76"/>
                <a:gd name="T2" fmla="*/ 0 w 72"/>
                <a:gd name="T3" fmla="*/ 2147483646 h 76"/>
                <a:gd name="T4" fmla="*/ 2147483646 w 72"/>
                <a:gd name="T5" fmla="*/ 0 h 76"/>
                <a:gd name="T6" fmla="*/ 2147483646 w 72"/>
                <a:gd name="T7" fmla="*/ 0 h 76"/>
                <a:gd name="T8" fmla="*/ 2147483646 w 72"/>
                <a:gd name="T9" fmla="*/ 2147483646 h 76"/>
                <a:gd name="T10" fmla="*/ 2147483646 w 72"/>
                <a:gd name="T11" fmla="*/ 2147483646 h 76"/>
                <a:gd name="T12" fmla="*/ 2147483646 w 72"/>
                <a:gd name="T13" fmla="*/ 2147483646 h 76"/>
                <a:gd name="T14" fmla="*/ 2147483646 w 72"/>
                <a:gd name="T15" fmla="*/ 2147483646 h 76"/>
                <a:gd name="T16" fmla="*/ 2147483646 w 72"/>
                <a:gd name="T17" fmla="*/ 2147483646 h 76"/>
                <a:gd name="T18" fmla="*/ 2147483646 w 72"/>
                <a:gd name="T19" fmla="*/ 2147483646 h 76"/>
                <a:gd name="T20" fmla="*/ 2147483646 w 72"/>
                <a:gd name="T21" fmla="*/ 2147483646 h 76"/>
                <a:gd name="T22" fmla="*/ 2147483646 w 72"/>
                <a:gd name="T23" fmla="*/ 2147483646 h 76"/>
                <a:gd name="T24" fmla="*/ 2147483646 w 72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76">
                  <a:moveTo>
                    <a:pt x="12" y="76"/>
                  </a:moveTo>
                  <a:lnTo>
                    <a:pt x="0" y="76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72" y="76"/>
                  </a:lnTo>
                  <a:lnTo>
                    <a:pt x="60" y="76"/>
                  </a:lnTo>
                  <a:lnTo>
                    <a:pt x="51" y="54"/>
                  </a:lnTo>
                  <a:lnTo>
                    <a:pt x="21" y="54"/>
                  </a:lnTo>
                  <a:lnTo>
                    <a:pt x="12" y="76"/>
                  </a:lnTo>
                  <a:close/>
                  <a:moveTo>
                    <a:pt x="36" y="14"/>
                  </a:moveTo>
                  <a:lnTo>
                    <a:pt x="25" y="43"/>
                  </a:lnTo>
                  <a:lnTo>
                    <a:pt x="47" y="43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01725" y="317500"/>
              <a:ext cx="61913" cy="120650"/>
            </a:xfrm>
            <a:custGeom>
              <a:avLst/>
              <a:gdLst>
                <a:gd name="T0" fmla="*/ 2147483646 w 39"/>
                <a:gd name="T1" fmla="*/ 2147483646 h 76"/>
                <a:gd name="T2" fmla="*/ 2147483646 w 39"/>
                <a:gd name="T3" fmla="*/ 2147483646 h 76"/>
                <a:gd name="T4" fmla="*/ 0 w 39"/>
                <a:gd name="T5" fmla="*/ 2147483646 h 76"/>
                <a:gd name="T6" fmla="*/ 0 w 39"/>
                <a:gd name="T7" fmla="*/ 0 h 76"/>
                <a:gd name="T8" fmla="*/ 2147483646 w 39"/>
                <a:gd name="T9" fmla="*/ 0 h 76"/>
                <a:gd name="T10" fmla="*/ 2147483646 w 39"/>
                <a:gd name="T11" fmla="*/ 2147483646 h 76"/>
                <a:gd name="T12" fmla="*/ 2147483646 w 39"/>
                <a:gd name="T13" fmla="*/ 2147483646 h 76"/>
                <a:gd name="T14" fmla="*/ 2147483646 w 39"/>
                <a:gd name="T15" fmla="*/ 2147483646 h 76"/>
                <a:gd name="T16" fmla="*/ 2147483646 w 39"/>
                <a:gd name="T17" fmla="*/ 214748364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" h="76">
                  <a:moveTo>
                    <a:pt x="14" y="76"/>
                  </a:move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0"/>
                  </a:lnTo>
                  <a:lnTo>
                    <a:pt x="26" y="10"/>
                  </a:lnTo>
                  <a:lnTo>
                    <a:pt x="26" y="76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46187" y="317500"/>
              <a:ext cx="158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347787" y="315912"/>
              <a:ext cx="125413" cy="123825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0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0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118">
                  <a:moveTo>
                    <a:pt x="18" y="16"/>
                  </a:moveTo>
                  <a:cubicBezTo>
                    <a:pt x="29" y="6"/>
                    <a:pt x="43" y="0"/>
                    <a:pt x="59" y="0"/>
                  </a:cubicBezTo>
                  <a:cubicBezTo>
                    <a:pt x="75" y="0"/>
                    <a:pt x="89" y="5"/>
                    <a:pt x="100" y="16"/>
                  </a:cubicBezTo>
                  <a:cubicBezTo>
                    <a:pt x="112" y="28"/>
                    <a:pt x="118" y="42"/>
                    <a:pt x="118" y="58"/>
                  </a:cubicBezTo>
                  <a:cubicBezTo>
                    <a:pt x="118" y="75"/>
                    <a:pt x="113" y="88"/>
                    <a:pt x="103" y="99"/>
                  </a:cubicBezTo>
                  <a:cubicBezTo>
                    <a:pt x="91" y="112"/>
                    <a:pt x="76" y="118"/>
                    <a:pt x="59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2"/>
                    <a:pt x="6" y="28"/>
                    <a:pt x="18" y="16"/>
                  </a:cubicBezTo>
                  <a:moveTo>
                    <a:pt x="29" y="89"/>
                  </a:moveTo>
                  <a:cubicBezTo>
                    <a:pt x="37" y="97"/>
                    <a:pt x="48" y="102"/>
                    <a:pt x="59" y="102"/>
                  </a:cubicBezTo>
                  <a:cubicBezTo>
                    <a:pt x="83" y="102"/>
                    <a:pt x="101" y="83"/>
                    <a:pt x="101" y="58"/>
                  </a:cubicBezTo>
                  <a:cubicBezTo>
                    <a:pt x="101" y="48"/>
                    <a:pt x="97" y="38"/>
                    <a:pt x="89" y="30"/>
                  </a:cubicBezTo>
                  <a:cubicBezTo>
                    <a:pt x="81" y="21"/>
                    <a:pt x="71" y="16"/>
                    <a:pt x="59" y="16"/>
                  </a:cubicBezTo>
                  <a:cubicBezTo>
                    <a:pt x="48" y="16"/>
                    <a:pt x="38" y="20"/>
                    <a:pt x="30" y="28"/>
                  </a:cubicBezTo>
                  <a:cubicBezTo>
                    <a:pt x="22" y="36"/>
                    <a:pt x="17" y="47"/>
                    <a:pt x="17" y="58"/>
                  </a:cubicBezTo>
                  <a:cubicBezTo>
                    <a:pt x="17" y="70"/>
                    <a:pt x="21" y="81"/>
                    <a:pt x="29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557337" y="317500"/>
              <a:ext cx="95250" cy="120650"/>
            </a:xfrm>
            <a:custGeom>
              <a:avLst/>
              <a:gdLst>
                <a:gd name="T0" fmla="*/ 0 w 60"/>
                <a:gd name="T1" fmla="*/ 2147483646 h 76"/>
                <a:gd name="T2" fmla="*/ 0 w 60"/>
                <a:gd name="T3" fmla="*/ 0 h 76"/>
                <a:gd name="T4" fmla="*/ 2147483646 w 60"/>
                <a:gd name="T5" fmla="*/ 0 h 76"/>
                <a:gd name="T6" fmla="*/ 2147483646 w 60"/>
                <a:gd name="T7" fmla="*/ 2147483646 h 76"/>
                <a:gd name="T8" fmla="*/ 2147483646 w 60"/>
                <a:gd name="T9" fmla="*/ 0 h 76"/>
                <a:gd name="T10" fmla="*/ 2147483646 w 60"/>
                <a:gd name="T11" fmla="*/ 0 h 76"/>
                <a:gd name="T12" fmla="*/ 2147483646 w 60"/>
                <a:gd name="T13" fmla="*/ 2147483646 h 76"/>
                <a:gd name="T14" fmla="*/ 2147483646 w 60"/>
                <a:gd name="T15" fmla="*/ 2147483646 h 76"/>
                <a:gd name="T16" fmla="*/ 2147483646 w 60"/>
                <a:gd name="T17" fmla="*/ 2147483646 h 76"/>
                <a:gd name="T18" fmla="*/ 2147483646 w 60"/>
                <a:gd name="T19" fmla="*/ 2147483646 h 76"/>
                <a:gd name="T20" fmla="*/ 0 w 60"/>
                <a:gd name="T21" fmla="*/ 214748364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76">
                  <a:moveTo>
                    <a:pt x="0" y="7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0" y="57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0" y="76"/>
                  </a:lnTo>
                  <a:lnTo>
                    <a:pt x="49" y="76"/>
                  </a:lnTo>
                  <a:lnTo>
                    <a:pt x="11" y="17"/>
                  </a:lnTo>
                  <a:lnTo>
                    <a:pt x="1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727200" y="317500"/>
              <a:ext cx="112713" cy="120650"/>
            </a:xfrm>
            <a:custGeom>
              <a:avLst/>
              <a:gdLst>
                <a:gd name="T0" fmla="*/ 2147483646 w 71"/>
                <a:gd name="T1" fmla="*/ 2147483646 h 76"/>
                <a:gd name="T2" fmla="*/ 0 w 71"/>
                <a:gd name="T3" fmla="*/ 2147483646 h 76"/>
                <a:gd name="T4" fmla="*/ 2147483646 w 71"/>
                <a:gd name="T5" fmla="*/ 0 h 76"/>
                <a:gd name="T6" fmla="*/ 2147483646 w 71"/>
                <a:gd name="T7" fmla="*/ 0 h 76"/>
                <a:gd name="T8" fmla="*/ 2147483646 w 71"/>
                <a:gd name="T9" fmla="*/ 2147483646 h 76"/>
                <a:gd name="T10" fmla="*/ 2147483646 w 71"/>
                <a:gd name="T11" fmla="*/ 2147483646 h 76"/>
                <a:gd name="T12" fmla="*/ 2147483646 w 71"/>
                <a:gd name="T13" fmla="*/ 2147483646 h 76"/>
                <a:gd name="T14" fmla="*/ 2147483646 w 71"/>
                <a:gd name="T15" fmla="*/ 2147483646 h 76"/>
                <a:gd name="T16" fmla="*/ 2147483646 w 71"/>
                <a:gd name="T17" fmla="*/ 2147483646 h 76"/>
                <a:gd name="T18" fmla="*/ 2147483646 w 71"/>
                <a:gd name="T19" fmla="*/ 2147483646 h 76"/>
                <a:gd name="T20" fmla="*/ 2147483646 w 71"/>
                <a:gd name="T21" fmla="*/ 2147483646 h 76"/>
                <a:gd name="T22" fmla="*/ 2147483646 w 71"/>
                <a:gd name="T23" fmla="*/ 2147483646 h 76"/>
                <a:gd name="T24" fmla="*/ 2147483646 w 71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76">
                  <a:moveTo>
                    <a:pt x="11" y="76"/>
                  </a:moveTo>
                  <a:lnTo>
                    <a:pt x="0" y="7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71" y="76"/>
                  </a:lnTo>
                  <a:lnTo>
                    <a:pt x="59" y="76"/>
                  </a:lnTo>
                  <a:lnTo>
                    <a:pt x="51" y="54"/>
                  </a:lnTo>
                  <a:lnTo>
                    <a:pt x="21" y="54"/>
                  </a:lnTo>
                  <a:lnTo>
                    <a:pt x="11" y="76"/>
                  </a:lnTo>
                  <a:close/>
                  <a:moveTo>
                    <a:pt x="35" y="14"/>
                  </a:moveTo>
                  <a:lnTo>
                    <a:pt x="25" y="43"/>
                  </a:lnTo>
                  <a:lnTo>
                    <a:pt x="47" y="43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916112" y="317500"/>
              <a:ext cx="57150" cy="120650"/>
            </a:xfrm>
            <a:custGeom>
              <a:avLst/>
              <a:gdLst>
                <a:gd name="T0" fmla="*/ 0 w 36"/>
                <a:gd name="T1" fmla="*/ 2147483646 h 76"/>
                <a:gd name="T2" fmla="*/ 0 w 36"/>
                <a:gd name="T3" fmla="*/ 0 h 76"/>
                <a:gd name="T4" fmla="*/ 2147483646 w 36"/>
                <a:gd name="T5" fmla="*/ 0 h 76"/>
                <a:gd name="T6" fmla="*/ 2147483646 w 36"/>
                <a:gd name="T7" fmla="*/ 2147483646 h 76"/>
                <a:gd name="T8" fmla="*/ 2147483646 w 36"/>
                <a:gd name="T9" fmla="*/ 2147483646 h 76"/>
                <a:gd name="T10" fmla="*/ 2147483646 w 36"/>
                <a:gd name="T11" fmla="*/ 2147483646 h 76"/>
                <a:gd name="T12" fmla="*/ 0 w 36"/>
                <a:gd name="T13" fmla="*/ 214748364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76">
                  <a:moveTo>
                    <a:pt x="0" y="7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65"/>
                  </a:lnTo>
                  <a:lnTo>
                    <a:pt x="36" y="65"/>
                  </a:lnTo>
                  <a:lnTo>
                    <a:pt x="36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0" y="481012"/>
              <a:ext cx="201613" cy="277813"/>
            </a:xfrm>
            <a:custGeom>
              <a:avLst/>
              <a:gdLst>
                <a:gd name="T0" fmla="*/ 0 w 190"/>
                <a:gd name="T1" fmla="*/ 2147483646 h 263"/>
                <a:gd name="T2" fmla="*/ 0 w 190"/>
                <a:gd name="T3" fmla="*/ 0 h 263"/>
                <a:gd name="T4" fmla="*/ 2147483646 w 190"/>
                <a:gd name="T5" fmla="*/ 0 h 263"/>
                <a:gd name="T6" fmla="*/ 2147483646 w 190"/>
                <a:gd name="T7" fmla="*/ 2147483646 h 263"/>
                <a:gd name="T8" fmla="*/ 2147483646 w 190"/>
                <a:gd name="T9" fmla="*/ 2147483646 h 263"/>
                <a:gd name="T10" fmla="*/ 2147483646 w 190"/>
                <a:gd name="T11" fmla="*/ 2147483646 h 263"/>
                <a:gd name="T12" fmla="*/ 2147483646 w 190"/>
                <a:gd name="T13" fmla="*/ 2147483646 h 263"/>
                <a:gd name="T14" fmla="*/ 2147483646 w 190"/>
                <a:gd name="T15" fmla="*/ 2147483646 h 263"/>
                <a:gd name="T16" fmla="*/ 2147483646 w 190"/>
                <a:gd name="T17" fmla="*/ 2147483646 h 263"/>
                <a:gd name="T18" fmla="*/ 0 w 190"/>
                <a:gd name="T19" fmla="*/ 2147483646 h 263"/>
                <a:gd name="T20" fmla="*/ 2147483646 w 190"/>
                <a:gd name="T21" fmla="*/ 2147483646 h 263"/>
                <a:gd name="T22" fmla="*/ 2147483646 w 190"/>
                <a:gd name="T23" fmla="*/ 2147483646 h 263"/>
                <a:gd name="T24" fmla="*/ 2147483646 w 190"/>
                <a:gd name="T25" fmla="*/ 2147483646 h 263"/>
                <a:gd name="T26" fmla="*/ 2147483646 w 190"/>
                <a:gd name="T27" fmla="*/ 2147483646 h 263"/>
                <a:gd name="T28" fmla="*/ 2147483646 w 190"/>
                <a:gd name="T29" fmla="*/ 2147483646 h 263"/>
                <a:gd name="T30" fmla="*/ 2147483646 w 190"/>
                <a:gd name="T31" fmla="*/ 2147483646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0" h="263">
                  <a:moveTo>
                    <a:pt x="0" y="2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5" y="0"/>
                    <a:pt x="136" y="2"/>
                    <a:pt x="154" y="14"/>
                  </a:cubicBezTo>
                  <a:cubicBezTo>
                    <a:pt x="177" y="31"/>
                    <a:pt x="190" y="55"/>
                    <a:pt x="190" y="88"/>
                  </a:cubicBezTo>
                  <a:cubicBezTo>
                    <a:pt x="190" y="122"/>
                    <a:pt x="174" y="150"/>
                    <a:pt x="148" y="166"/>
                  </a:cubicBezTo>
                  <a:cubicBezTo>
                    <a:pt x="131" y="176"/>
                    <a:pt x="111" y="178"/>
                    <a:pt x="83" y="178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263"/>
                    <a:pt x="65" y="263"/>
                    <a:pt x="65" y="263"/>
                  </a:cubicBezTo>
                  <a:lnTo>
                    <a:pt x="0" y="263"/>
                  </a:lnTo>
                  <a:close/>
                  <a:moveTo>
                    <a:pt x="77" y="121"/>
                  </a:moveTo>
                  <a:cubicBezTo>
                    <a:pt x="109" y="121"/>
                    <a:pt x="125" y="113"/>
                    <a:pt x="125" y="89"/>
                  </a:cubicBezTo>
                  <a:cubicBezTo>
                    <a:pt x="125" y="68"/>
                    <a:pt x="111" y="59"/>
                    <a:pt x="82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121"/>
                    <a:pt x="65" y="121"/>
                    <a:pt x="65" y="121"/>
                  </a:cubicBezTo>
                  <a:lnTo>
                    <a:pt x="77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00025" y="542925"/>
              <a:ext cx="220663" cy="220663"/>
            </a:xfrm>
            <a:custGeom>
              <a:avLst/>
              <a:gdLst>
                <a:gd name="T0" fmla="*/ 2147483646 w 209"/>
                <a:gd name="T1" fmla="*/ 2147483646 h 209"/>
                <a:gd name="T2" fmla="*/ 2147483646 w 209"/>
                <a:gd name="T3" fmla="*/ 0 h 209"/>
                <a:gd name="T4" fmla="*/ 2147483646 w 209"/>
                <a:gd name="T5" fmla="*/ 2147483646 h 209"/>
                <a:gd name="T6" fmla="*/ 2147483646 w 209"/>
                <a:gd name="T7" fmla="*/ 2147483646 h 209"/>
                <a:gd name="T8" fmla="*/ 2147483646 w 209"/>
                <a:gd name="T9" fmla="*/ 2147483646 h 209"/>
                <a:gd name="T10" fmla="*/ 2147483646 w 209"/>
                <a:gd name="T11" fmla="*/ 2147483646 h 209"/>
                <a:gd name="T12" fmla="*/ 2147483646 w 209"/>
                <a:gd name="T13" fmla="*/ 2147483646 h 209"/>
                <a:gd name="T14" fmla="*/ 0 w 209"/>
                <a:gd name="T15" fmla="*/ 2147483646 h 209"/>
                <a:gd name="T16" fmla="*/ 2147483646 w 209"/>
                <a:gd name="T17" fmla="*/ 2147483646 h 209"/>
                <a:gd name="T18" fmla="*/ 2147483646 w 209"/>
                <a:gd name="T19" fmla="*/ 2147483646 h 209"/>
                <a:gd name="T20" fmla="*/ 2147483646 w 209"/>
                <a:gd name="T21" fmla="*/ 2147483646 h 209"/>
                <a:gd name="T22" fmla="*/ 2147483646 w 209"/>
                <a:gd name="T23" fmla="*/ 2147483646 h 209"/>
                <a:gd name="T24" fmla="*/ 2147483646 w 209"/>
                <a:gd name="T25" fmla="*/ 2147483646 h 209"/>
                <a:gd name="T26" fmla="*/ 2147483646 w 209"/>
                <a:gd name="T27" fmla="*/ 2147483646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9" h="209">
                  <a:moveTo>
                    <a:pt x="30" y="31"/>
                  </a:moveTo>
                  <a:cubicBezTo>
                    <a:pt x="50" y="11"/>
                    <a:pt x="76" y="0"/>
                    <a:pt x="103" y="0"/>
                  </a:cubicBezTo>
                  <a:cubicBezTo>
                    <a:pt x="132" y="0"/>
                    <a:pt x="157" y="10"/>
                    <a:pt x="177" y="29"/>
                  </a:cubicBezTo>
                  <a:cubicBezTo>
                    <a:pt x="198" y="49"/>
                    <a:pt x="209" y="76"/>
                    <a:pt x="209" y="103"/>
                  </a:cubicBezTo>
                  <a:cubicBezTo>
                    <a:pt x="209" y="133"/>
                    <a:pt x="199" y="158"/>
                    <a:pt x="179" y="178"/>
                  </a:cubicBezTo>
                  <a:cubicBezTo>
                    <a:pt x="159" y="198"/>
                    <a:pt x="134" y="209"/>
                    <a:pt x="104" y="209"/>
                  </a:cubicBezTo>
                  <a:cubicBezTo>
                    <a:pt x="74" y="209"/>
                    <a:pt x="49" y="199"/>
                    <a:pt x="29" y="177"/>
                  </a:cubicBezTo>
                  <a:cubicBezTo>
                    <a:pt x="10" y="157"/>
                    <a:pt x="0" y="132"/>
                    <a:pt x="0" y="104"/>
                  </a:cubicBezTo>
                  <a:cubicBezTo>
                    <a:pt x="0" y="76"/>
                    <a:pt x="10" y="51"/>
                    <a:pt x="30" y="31"/>
                  </a:cubicBezTo>
                  <a:moveTo>
                    <a:pt x="104" y="154"/>
                  </a:moveTo>
                  <a:cubicBezTo>
                    <a:pt x="130" y="154"/>
                    <a:pt x="151" y="132"/>
                    <a:pt x="151" y="105"/>
                  </a:cubicBezTo>
                  <a:cubicBezTo>
                    <a:pt x="151" y="77"/>
                    <a:pt x="130" y="56"/>
                    <a:pt x="104" y="56"/>
                  </a:cubicBezTo>
                  <a:cubicBezTo>
                    <a:pt x="78" y="56"/>
                    <a:pt x="57" y="77"/>
                    <a:pt x="57" y="105"/>
                  </a:cubicBezTo>
                  <a:cubicBezTo>
                    <a:pt x="57" y="132"/>
                    <a:pt x="79" y="154"/>
                    <a:pt x="10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1325" y="546100"/>
              <a:ext cx="111125" cy="212725"/>
            </a:xfrm>
            <a:custGeom>
              <a:avLst/>
              <a:gdLst>
                <a:gd name="T0" fmla="*/ 2147483646 w 105"/>
                <a:gd name="T1" fmla="*/ 2147483646 h 202"/>
                <a:gd name="T2" fmla="*/ 2147483646 w 105"/>
                <a:gd name="T3" fmla="*/ 2147483646 h 202"/>
                <a:gd name="T4" fmla="*/ 2147483646 w 105"/>
                <a:gd name="T5" fmla="*/ 0 h 202"/>
                <a:gd name="T6" fmla="*/ 2147483646 w 105"/>
                <a:gd name="T7" fmla="*/ 2147483646 h 202"/>
                <a:gd name="T8" fmla="*/ 2147483646 w 105"/>
                <a:gd name="T9" fmla="*/ 2147483646 h 202"/>
                <a:gd name="T10" fmla="*/ 2147483646 w 105"/>
                <a:gd name="T11" fmla="*/ 2147483646 h 202"/>
                <a:gd name="T12" fmla="*/ 2147483646 w 105"/>
                <a:gd name="T13" fmla="*/ 2147483646 h 202"/>
                <a:gd name="T14" fmla="*/ 0 w 105"/>
                <a:gd name="T15" fmla="*/ 2147483646 h 202"/>
                <a:gd name="T16" fmla="*/ 0 w 105"/>
                <a:gd name="T17" fmla="*/ 2147483646 h 202"/>
                <a:gd name="T18" fmla="*/ 2147483646 w 105"/>
                <a:gd name="T19" fmla="*/ 2147483646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202">
                  <a:moveTo>
                    <a:pt x="56" y="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65" y="10"/>
                    <a:pt x="82" y="0"/>
                    <a:pt x="105" y="0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67" y="54"/>
                    <a:pt x="59" y="67"/>
                    <a:pt x="59" y="104"/>
                  </a:cubicBezTo>
                  <a:cubicBezTo>
                    <a:pt x="59" y="202"/>
                    <a:pt x="59" y="202"/>
                    <a:pt x="59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68325" y="481012"/>
              <a:ext cx="115888" cy="277813"/>
            </a:xfrm>
            <a:custGeom>
              <a:avLst/>
              <a:gdLst>
                <a:gd name="T0" fmla="*/ 0 w 73"/>
                <a:gd name="T1" fmla="*/ 2147483646 h 175"/>
                <a:gd name="T2" fmla="*/ 0 w 73"/>
                <a:gd name="T3" fmla="*/ 2147483646 h 175"/>
                <a:gd name="T4" fmla="*/ 2147483646 w 73"/>
                <a:gd name="T5" fmla="*/ 2147483646 h 175"/>
                <a:gd name="T6" fmla="*/ 2147483646 w 73"/>
                <a:gd name="T7" fmla="*/ 0 h 175"/>
                <a:gd name="T8" fmla="*/ 2147483646 w 73"/>
                <a:gd name="T9" fmla="*/ 0 h 175"/>
                <a:gd name="T10" fmla="*/ 2147483646 w 73"/>
                <a:gd name="T11" fmla="*/ 2147483646 h 175"/>
                <a:gd name="T12" fmla="*/ 2147483646 w 73"/>
                <a:gd name="T13" fmla="*/ 2147483646 h 175"/>
                <a:gd name="T14" fmla="*/ 2147483646 w 73"/>
                <a:gd name="T15" fmla="*/ 2147483646 h 175"/>
                <a:gd name="T16" fmla="*/ 2147483646 w 73"/>
                <a:gd name="T17" fmla="*/ 2147483646 h 175"/>
                <a:gd name="T18" fmla="*/ 2147483646 w 73"/>
                <a:gd name="T19" fmla="*/ 2147483646 h 175"/>
                <a:gd name="T20" fmla="*/ 2147483646 w 73"/>
                <a:gd name="T21" fmla="*/ 2147483646 h 175"/>
                <a:gd name="T22" fmla="*/ 2147483646 w 73"/>
                <a:gd name="T23" fmla="*/ 2147483646 h 175"/>
                <a:gd name="T24" fmla="*/ 0 w 73"/>
                <a:gd name="T25" fmla="*/ 2147483646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75">
                  <a:moveTo>
                    <a:pt x="0" y="72"/>
                  </a:moveTo>
                  <a:lnTo>
                    <a:pt x="0" y="43"/>
                  </a:lnTo>
                  <a:lnTo>
                    <a:pt x="16" y="43"/>
                  </a:lnTo>
                  <a:lnTo>
                    <a:pt x="16" y="0"/>
                  </a:lnTo>
                  <a:lnTo>
                    <a:pt x="56" y="0"/>
                  </a:lnTo>
                  <a:lnTo>
                    <a:pt x="56" y="43"/>
                  </a:lnTo>
                  <a:lnTo>
                    <a:pt x="73" y="43"/>
                  </a:lnTo>
                  <a:lnTo>
                    <a:pt x="73" y="72"/>
                  </a:lnTo>
                  <a:lnTo>
                    <a:pt x="56" y="72"/>
                  </a:lnTo>
                  <a:lnTo>
                    <a:pt x="56" y="175"/>
                  </a:lnTo>
                  <a:lnTo>
                    <a:pt x="16" y="175"/>
                  </a:lnTo>
                  <a:lnTo>
                    <a:pt x="16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025" y="473075"/>
              <a:ext cx="1819275" cy="487363"/>
            </a:xfrm>
            <a:custGeom>
              <a:avLst/>
              <a:gdLst>
                <a:gd name="T0" fmla="*/ 2147483646 w 1722"/>
                <a:gd name="T1" fmla="*/ 2147483646 h 460"/>
                <a:gd name="T2" fmla="*/ 2147483646 w 1722"/>
                <a:gd name="T3" fmla="*/ 2147483646 h 460"/>
                <a:gd name="T4" fmla="*/ 0 w 1722"/>
                <a:gd name="T5" fmla="*/ 2147483646 h 460"/>
                <a:gd name="T6" fmla="*/ 2147483646 w 1722"/>
                <a:gd name="T7" fmla="*/ 2147483646 h 460"/>
                <a:gd name="T8" fmla="*/ 2147483646 w 1722"/>
                <a:gd name="T9" fmla="*/ 2147483646 h 460"/>
                <a:gd name="T10" fmla="*/ 2147483646 w 1722"/>
                <a:gd name="T11" fmla="*/ 2147483646 h 460"/>
                <a:gd name="T12" fmla="*/ 2147483646 w 1722"/>
                <a:gd name="T13" fmla="*/ 2147483646 h 460"/>
                <a:gd name="T14" fmla="*/ 2147483646 w 1722"/>
                <a:gd name="T15" fmla="*/ 2147483646 h 460"/>
                <a:gd name="T16" fmla="*/ 2147483646 w 1722"/>
                <a:gd name="T17" fmla="*/ 2147483646 h 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2" h="460">
                  <a:moveTo>
                    <a:pt x="723" y="203"/>
                  </a:moveTo>
                  <a:cubicBezTo>
                    <a:pt x="498" y="309"/>
                    <a:pt x="274" y="415"/>
                    <a:pt x="2" y="380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2" y="381"/>
                    <a:pt x="2" y="381"/>
                    <a:pt x="2" y="381"/>
                  </a:cubicBezTo>
                  <a:cubicBezTo>
                    <a:pt x="306" y="460"/>
                    <a:pt x="560" y="348"/>
                    <a:pt x="819" y="236"/>
                  </a:cubicBezTo>
                  <a:cubicBezTo>
                    <a:pt x="1093" y="118"/>
                    <a:pt x="1372" y="0"/>
                    <a:pt x="1720" y="108"/>
                  </a:cubicBezTo>
                  <a:cubicBezTo>
                    <a:pt x="1722" y="108"/>
                    <a:pt x="1722" y="107"/>
                    <a:pt x="1720" y="107"/>
                  </a:cubicBezTo>
                  <a:cubicBezTo>
                    <a:pt x="1581" y="45"/>
                    <a:pt x="1455" y="20"/>
                    <a:pt x="1338" y="20"/>
                  </a:cubicBezTo>
                  <a:cubicBezTo>
                    <a:pt x="1112" y="20"/>
                    <a:pt x="917" y="112"/>
                    <a:pt x="723" y="2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74675" y="577850"/>
              <a:ext cx="1454150" cy="361950"/>
            </a:xfrm>
            <a:custGeom>
              <a:avLst/>
              <a:gdLst>
                <a:gd name="T0" fmla="*/ 2147483646 w 1376"/>
                <a:gd name="T1" fmla="*/ 2147483646 h 342"/>
                <a:gd name="T2" fmla="*/ 0 w 1376"/>
                <a:gd name="T3" fmla="*/ 2147483646 h 342"/>
                <a:gd name="T4" fmla="*/ 2147483646 w 1376"/>
                <a:gd name="T5" fmla="*/ 2147483646 h 342"/>
                <a:gd name="T6" fmla="*/ 2147483646 w 1376"/>
                <a:gd name="T7" fmla="*/ 2147483646 h 342"/>
                <a:gd name="T8" fmla="*/ 2147483646 w 1376"/>
                <a:gd name="T9" fmla="*/ 2147483646 h 342"/>
                <a:gd name="T10" fmla="*/ 2147483646 w 1376"/>
                <a:gd name="T11" fmla="*/ 2147483646 h 342"/>
                <a:gd name="T12" fmla="*/ 2147483646 w 1376"/>
                <a:gd name="T13" fmla="*/ 2147483646 h 342"/>
                <a:gd name="T14" fmla="*/ 2147483646 w 1376"/>
                <a:gd name="T15" fmla="*/ 2147483646 h 342"/>
                <a:gd name="T16" fmla="*/ 2147483646 w 1376"/>
                <a:gd name="T17" fmla="*/ 2147483646 h 3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6" h="342">
                  <a:moveTo>
                    <a:pt x="7" y="331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36" y="338"/>
                    <a:pt x="71" y="341"/>
                    <a:pt x="107" y="342"/>
                  </a:cubicBezTo>
                  <a:cubicBezTo>
                    <a:pt x="111" y="342"/>
                    <a:pt x="111" y="342"/>
                    <a:pt x="111" y="342"/>
                  </a:cubicBezTo>
                  <a:cubicBezTo>
                    <a:pt x="282" y="341"/>
                    <a:pt x="445" y="271"/>
                    <a:pt x="610" y="202"/>
                  </a:cubicBezTo>
                  <a:cubicBezTo>
                    <a:pt x="851" y="101"/>
                    <a:pt x="1096" y="0"/>
                    <a:pt x="1374" y="111"/>
                  </a:cubicBezTo>
                  <a:cubicBezTo>
                    <a:pt x="1376" y="111"/>
                    <a:pt x="1376" y="111"/>
                    <a:pt x="1374" y="109"/>
                  </a:cubicBezTo>
                  <a:cubicBezTo>
                    <a:pt x="1262" y="46"/>
                    <a:pt x="1156" y="21"/>
                    <a:pt x="1053" y="21"/>
                  </a:cubicBezTo>
                  <a:cubicBezTo>
                    <a:pt x="693" y="21"/>
                    <a:pt x="373" y="324"/>
                    <a:pt x="7" y="3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57275" y="660400"/>
              <a:ext cx="1012825" cy="287338"/>
            </a:xfrm>
            <a:custGeom>
              <a:avLst/>
              <a:gdLst>
                <a:gd name="T0" fmla="*/ 2147483646 w 959"/>
                <a:gd name="T1" fmla="*/ 2147483646 h 273"/>
                <a:gd name="T2" fmla="*/ 0 w 959"/>
                <a:gd name="T3" fmla="*/ 2147483646 h 273"/>
                <a:gd name="T4" fmla="*/ 2147483646 w 959"/>
                <a:gd name="T5" fmla="*/ 2147483646 h 273"/>
                <a:gd name="T6" fmla="*/ 2147483646 w 959"/>
                <a:gd name="T7" fmla="*/ 2147483646 h 273"/>
                <a:gd name="T8" fmla="*/ 2147483646 w 959"/>
                <a:gd name="T9" fmla="*/ 2147483646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9" h="273">
                  <a:moveTo>
                    <a:pt x="2" y="270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311" y="149"/>
                    <a:pt x="686" y="0"/>
                    <a:pt x="959" y="273"/>
                  </a:cubicBezTo>
                  <a:cubicBezTo>
                    <a:pt x="880" y="107"/>
                    <a:pt x="752" y="48"/>
                    <a:pt x="610" y="48"/>
                  </a:cubicBezTo>
                  <a:cubicBezTo>
                    <a:pt x="403" y="48"/>
                    <a:pt x="165" y="173"/>
                    <a:pt x="2" y="2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00773" y="3406792"/>
            <a:ext cx="507293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ヒラギノ角ゴ Pro W3"/>
              </a:rPr>
              <a:t>Challenges with new innovative solutions in ports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/>
                <a:ea typeface="ヒラギノ角ゴ Pro W3"/>
              </a:rPr>
              <a:t>Chris Hatter</a:t>
            </a:r>
            <a:endParaRPr lang="en-GB" sz="24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81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0"/>
          <p:cNvSpPr>
            <a:spLocks noChangeArrowheads="1"/>
          </p:cNvSpPr>
          <p:nvPr/>
        </p:nvSpPr>
        <p:spPr bwMode="auto">
          <a:xfrm>
            <a:off x="2915816" y="2247714"/>
            <a:ext cx="5779219" cy="1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Thank you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Any questions?</a:t>
            </a:r>
            <a:endParaRPr lang="en-GB" altLang="en-US" sz="140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20"/>
          <p:cNvSpPr>
            <a:spLocks noChangeArrowheads="1"/>
          </p:cNvSpPr>
          <p:nvPr/>
        </p:nvSpPr>
        <p:spPr bwMode="auto">
          <a:xfrm>
            <a:off x="3023828" y="591530"/>
            <a:ext cx="57792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INTRODUCTION: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2258" r="10682"/>
          <a:stretch/>
        </p:blipFill>
        <p:spPr>
          <a:xfrm>
            <a:off x="5714" y="213488"/>
            <a:ext cx="2736304" cy="4675448"/>
          </a:xfrm>
          <a:prstGeom prst="rect">
            <a:avLst/>
          </a:prstGeom>
        </p:spPr>
      </p:pic>
      <p:sp>
        <p:nvSpPr>
          <p:cNvPr id="8" name="Rectangle 120">
            <a:extLst>
              <a:ext uri="{FF2B5EF4-FFF2-40B4-BE49-F238E27FC236}">
                <a16:creationId xmlns:a16="http://schemas.microsoft.com/office/drawing/2014/main" id="{6326E92B-E3A8-4E8A-9D17-BE38C272A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828" y="591530"/>
            <a:ext cx="5779219" cy="48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Port industry is undergoing rapid change:</a:t>
            </a: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Digitalisation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Automation </a:t>
            </a: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AI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Data manipulation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Why:</a:t>
            </a:r>
            <a:endParaRPr lang="en-GB" altLang="en-US" sz="1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Continuous Improvement</a:t>
            </a:r>
            <a:endParaRPr lang="en-GB" altLang="en-US" sz="1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Cost saving</a:t>
            </a: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Employment challenges</a:t>
            </a:r>
            <a:endParaRPr lang="en-GB" altLang="en-US" sz="1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Better support for customers and port users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ALSO INDUCEMENT FROM GOVERNMENT TO DO SO!</a:t>
            </a: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20"/>
          <p:cNvSpPr>
            <a:spLocks noChangeArrowheads="1"/>
          </p:cNvSpPr>
          <p:nvPr/>
        </p:nvSpPr>
        <p:spPr bwMode="auto">
          <a:xfrm>
            <a:off x="3023828" y="591530"/>
            <a:ext cx="5779219" cy="42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Portsmouth's place: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Like other ports we're part of multiple innovation schemes.</a:t>
            </a:r>
            <a:endParaRPr lang="en-GB" altLang="en-US" sz="14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We have had some big successes with these schemes.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But it has not been plain sailing. Huge pressure on our workforce and some projects are seeing delays.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Thought it would be useful to share some of the challenges we are seeing and highlight how skills in the QHSE area can be applied.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700" r="18968" b="18802"/>
          <a:stretch/>
        </p:blipFill>
        <p:spPr>
          <a:xfrm>
            <a:off x="31216" y="156765"/>
            <a:ext cx="2704580" cy="46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001" r="22701" b="-1"/>
          <a:stretch/>
        </p:blipFill>
        <p:spPr>
          <a:xfrm>
            <a:off x="21880" y="51470"/>
            <a:ext cx="2713916" cy="4803998"/>
          </a:xfrm>
          <a:prstGeom prst="rect">
            <a:avLst/>
          </a:prstGeom>
        </p:spPr>
      </p:pic>
      <p:sp>
        <p:nvSpPr>
          <p:cNvPr id="7" name="Rectangle 120">
            <a:extLst>
              <a:ext uri="{FF2B5EF4-FFF2-40B4-BE49-F238E27FC236}">
                <a16:creationId xmlns:a16="http://schemas.microsoft.com/office/drawing/2014/main" id="{EE3BCEAA-4160-441A-AD47-56B1ED5D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820" y="591530"/>
            <a:ext cx="5851227" cy="416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Business/resource factors: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Is there sufficient resource to make the trial work?</a:t>
            </a:r>
            <a:endParaRPr lang="en-GB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Is the scope properly defined?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competing projects are in the pipeline?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Is this a business need or want?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do you want from the project and have you thought of the next step?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Can you take a trial into contract and when do you internally discuss this?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Will there be value for money?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other uses may come out of the development?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5600" r="24799" b="2702"/>
          <a:stretch/>
        </p:blipFill>
        <p:spPr>
          <a:xfrm>
            <a:off x="4165" y="192950"/>
            <a:ext cx="2771800" cy="4716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98841-AC71-CF8A-5BD6-CCFC87EF959D}"/>
              </a:ext>
            </a:extLst>
          </p:cNvPr>
          <p:cNvSpPr txBox="1"/>
          <p:nvPr/>
        </p:nvSpPr>
        <p:spPr>
          <a:xfrm>
            <a:off x="3040912" y="482453"/>
            <a:ext cx="5514310" cy="4047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Legal issues:</a:t>
            </a:r>
            <a:r>
              <a:rPr lang="en-US" sz="20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r>
              <a:rPr lang="en-GB" sz="20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Will the product be legal?</a:t>
            </a:r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What legislation/regulation and controls are in place for this?</a:t>
            </a:r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Can you insure against the innovation risks?</a:t>
            </a:r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Will there be warranty issues with machinery/equipment?</a:t>
            </a:r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What competency requirements are needed?</a:t>
            </a:r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Are suitable risk assessments and controls in place?</a:t>
            </a:r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What is the business appetite for risk?</a:t>
            </a:r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Will this affect other users/stakeholders?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ea typeface="ヒラギノ角ゴ Pro W3"/>
                <a:cs typeface="Segoe UI"/>
              </a:rPr>
              <a:t>Will there be security risks?</a:t>
            </a:r>
          </a:p>
          <a:p>
            <a:endParaRPr lang="en-GB" sz="1400" dirty="0">
              <a:solidFill>
                <a:srgbClr val="FFFFFF"/>
              </a:solidFill>
              <a:latin typeface="Arial"/>
              <a:ea typeface="ヒラギノ角ゴ Pro W3"/>
              <a:cs typeface="Segoe UI"/>
            </a:endParaRPr>
          </a:p>
          <a:p>
            <a:r>
              <a:rPr lang="en-GB" sz="1400" dirty="0">
                <a:latin typeface="Arial"/>
                <a:ea typeface="ヒラギノ角ゴ Pro W3"/>
                <a:cs typeface="Segoe UI"/>
              </a:rPr>
              <a:t>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5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37400"/>
          <a:stretch/>
        </p:blipFill>
        <p:spPr>
          <a:xfrm>
            <a:off x="15644" y="0"/>
            <a:ext cx="2772308" cy="4984018"/>
          </a:xfrm>
          <a:prstGeom prst="rect">
            <a:avLst/>
          </a:prstGeom>
        </p:spPr>
      </p:pic>
      <p:sp>
        <p:nvSpPr>
          <p:cNvPr id="7" name="Rectangle 120">
            <a:extLst>
              <a:ext uri="{FF2B5EF4-FFF2-40B4-BE49-F238E27FC236}">
                <a16:creationId xmlns:a16="http://schemas.microsoft.com/office/drawing/2014/main" id="{E2E79543-81C3-4A39-991B-BED2210F6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828" y="519522"/>
            <a:ext cx="5887231" cy="521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GB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Data and IT issues: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2000" dirty="0">
              <a:solidFill>
                <a:srgbClr val="808080"/>
              </a:solidFill>
              <a:latin typeface="Arial"/>
              <a:ea typeface="ヒラギノ角ゴ Pro W3"/>
              <a:cs typeface="Arial"/>
            </a:endParaRPr>
          </a:p>
          <a:p>
            <a:endParaRPr lang="en-US" sz="2000">
              <a:solidFill>
                <a:srgbClr val="808080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systems will this product interact with?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400" dirty="0">
              <a:solidFill>
                <a:srgbClr val="80808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data will be used and how?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400" dirty="0">
              <a:solidFill>
                <a:srgbClr val="80808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Are DPIAs (Data Protection Impact Assessments) in place?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400" dirty="0">
              <a:solidFill>
                <a:srgbClr val="808080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Will new hardware be required?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400" dirty="0">
              <a:solidFill>
                <a:srgbClr val="808080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Do you have the right to share the data and do your policies allow this?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400" dirty="0">
              <a:solidFill>
                <a:srgbClr val="80808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Will the system work with your current systems?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400" dirty="0">
              <a:solidFill>
                <a:srgbClr val="80808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Are there business resilience risks?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400" dirty="0">
              <a:solidFill>
                <a:srgbClr val="808080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Will you need to train parts of your organisation in new skills?</a:t>
            </a:r>
            <a:endParaRPr lang="en-US" sz="14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How much do you outsource, do you know where and who will have access?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sp>
        <p:nvSpPr>
          <p:cNvPr id="7" name="Rectangle 120">
            <a:extLst>
              <a:ext uri="{FF2B5EF4-FFF2-40B4-BE49-F238E27FC236}">
                <a16:creationId xmlns:a16="http://schemas.microsoft.com/office/drawing/2014/main" id="{E2E79543-81C3-4A39-991B-BED2210F6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828" y="519522"/>
            <a:ext cx="5887231" cy="47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GB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People issues: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2000" dirty="0">
              <a:solidFill>
                <a:srgbClr val="808080"/>
              </a:solidFill>
              <a:latin typeface="Arial"/>
              <a:ea typeface="ヒラギノ角ゴ Pro W3"/>
              <a:cs typeface="Arial"/>
            </a:endParaRPr>
          </a:p>
          <a:p>
            <a:endParaRPr lang="en-US" sz="2000">
              <a:solidFill>
                <a:srgbClr val="808080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How will you deal with resistance to change?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Will there be internal competition for resource (other projects)?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How will you deal with blockers?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How will you train out the new innovation both in development and operation?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Have you considered the cost of trials?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is the reputation risk?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Have you got buy in from staff, management, third parties?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Are there risks to you? - credibility? Reputation? 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A ship sailing on the water&#10;&#10;Description automatically generated">
            <a:extLst>
              <a:ext uri="{FF2B5EF4-FFF2-40B4-BE49-F238E27FC236}">
                <a16:creationId xmlns:a16="http://schemas.microsoft.com/office/drawing/2014/main" id="{B992CC5C-81F7-3BA1-3975-61386C4E5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68" y="155723"/>
            <a:ext cx="279658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sp>
        <p:nvSpPr>
          <p:cNvPr id="7" name="Rectangle 120">
            <a:extLst>
              <a:ext uri="{FF2B5EF4-FFF2-40B4-BE49-F238E27FC236}">
                <a16:creationId xmlns:a16="http://schemas.microsoft.com/office/drawing/2014/main" id="{F587DB26-A2D1-4C9E-ADF9-E7CCEC88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828" y="519522"/>
            <a:ext cx="588723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0CB15-10A6-D447-4BEC-96ED2EEE4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967" y="478465"/>
            <a:ext cx="3921351" cy="4066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8DC67-4504-A618-7072-5FAD8F7C8FAD}"/>
              </a:ext>
            </a:extLst>
          </p:cNvPr>
          <p:cNvSpPr txBox="1"/>
          <p:nvPr/>
        </p:nvSpPr>
        <p:spPr>
          <a:xfrm>
            <a:off x="112970" y="451883"/>
            <a:ext cx="2565103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can we do?</a:t>
            </a:r>
          </a:p>
          <a:p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Plan – Do – Check – Act</a:t>
            </a:r>
            <a:endParaRPr lang="en-US" sz="1600" dirty="0">
              <a:solidFill>
                <a:schemeClr val="bg1"/>
              </a:solidFill>
              <a:cs typeface="Arial"/>
            </a:endParaRPr>
          </a:p>
          <a:p>
            <a:endParaRPr lang="en-US" sz="1600" dirty="0">
              <a:solidFill>
                <a:schemeClr val="bg1"/>
              </a:solidFill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Ensure resource in place</a:t>
            </a:r>
          </a:p>
          <a:p>
            <a:endParaRPr lang="en-US" sz="1600" dirty="0">
              <a:solidFill>
                <a:schemeClr val="bg1"/>
              </a:solidFill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Use tools such as Kotter Framework</a:t>
            </a:r>
          </a:p>
          <a:p>
            <a:endParaRPr lang="en-US" sz="16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Engage early and build a risk register</a:t>
            </a:r>
          </a:p>
          <a:p>
            <a:endParaRPr lang="en-US" sz="16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Build that coalition and find champions</a:t>
            </a:r>
          </a:p>
        </p:txBody>
      </p:sp>
    </p:spTree>
    <p:extLst>
      <p:ext uri="{BB962C8B-B14F-4D97-AF65-F5344CB8AC3E}">
        <p14:creationId xmlns:p14="http://schemas.microsoft.com/office/powerpoint/2010/main" val="8350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68201"/>
          <a:stretch>
            <a:fillRect/>
          </a:stretch>
        </p:blipFill>
        <p:spPr bwMode="auto">
          <a:xfrm>
            <a:off x="3851275" y="3508375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E58CA-7089-FF98-BD8A-C167E4CA1724}"/>
              </a:ext>
            </a:extLst>
          </p:cNvPr>
          <p:cNvSpPr txBox="1"/>
          <p:nvPr/>
        </p:nvSpPr>
        <p:spPr>
          <a:xfrm>
            <a:off x="3451558" y="1135480"/>
            <a:ext cx="4872789" cy="2443914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3" descr="John Fisher's Change Curve describes the emotional reaction to change or transformation.">
            <a:extLst>
              <a:ext uri="{FF2B5EF4-FFF2-40B4-BE49-F238E27FC236}">
                <a16:creationId xmlns:a16="http://schemas.microsoft.com/office/drawing/2014/main" id="{D402191B-AF6C-8F3B-21EE-2107CFB7C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822" y="1124393"/>
            <a:ext cx="4875914" cy="24561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4709" y="-20538"/>
            <a:ext cx="2771800" cy="5143500"/>
          </a:xfrm>
          <a:prstGeom prst="rect">
            <a:avLst/>
          </a:prstGeom>
          <a:solidFill>
            <a:srgbClr val="0D2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474901"/>
            <a:ext cx="1044116" cy="479729"/>
          </a:xfrm>
          <a:prstGeom prst="rect">
            <a:avLst/>
          </a:prstGeom>
        </p:spPr>
      </p:pic>
      <p:sp>
        <p:nvSpPr>
          <p:cNvPr id="7" name="Rectangle 120">
            <a:extLst>
              <a:ext uri="{FF2B5EF4-FFF2-40B4-BE49-F238E27FC236}">
                <a16:creationId xmlns:a16="http://schemas.microsoft.com/office/drawing/2014/main" id="{F587DB26-A2D1-4C9E-ADF9-E7CCEC88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828" y="519522"/>
            <a:ext cx="588723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2000" b="1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48DC67-4504-A618-7072-5FAD8F7C8FAD}"/>
              </a:ext>
            </a:extLst>
          </p:cNvPr>
          <p:cNvSpPr txBox="1"/>
          <p:nvPr/>
        </p:nvSpPr>
        <p:spPr>
          <a:xfrm>
            <a:off x="120490" y="151094"/>
            <a:ext cx="2565103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What can we do?</a:t>
            </a:r>
          </a:p>
          <a:p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Be ready for despair!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Be resilient</a:t>
            </a:r>
          </a:p>
          <a:p>
            <a:endParaRPr lang="en-US" sz="1600" dirty="0">
              <a:solidFill>
                <a:schemeClr val="bg1"/>
              </a:solidFill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Have check points and know when you are off track</a:t>
            </a:r>
          </a:p>
          <a:p>
            <a:endParaRPr lang="en-US" sz="16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Find multidiscipline supporters when you hit the hurdles</a:t>
            </a:r>
          </a:p>
          <a:p>
            <a:endParaRPr lang="en-US" sz="16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Communicate your challenges</a:t>
            </a:r>
          </a:p>
          <a:p>
            <a:endParaRPr lang="en-US" sz="16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Make sure you don't rush out a poor product</a:t>
            </a:r>
          </a:p>
        </p:txBody>
      </p:sp>
    </p:spTree>
    <p:extLst>
      <p:ext uri="{BB962C8B-B14F-4D97-AF65-F5344CB8AC3E}">
        <p14:creationId xmlns:p14="http://schemas.microsoft.com/office/powerpoint/2010/main" val="33530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2ED7152AC134699808DA4FF2E4886" ma:contentTypeVersion="20" ma:contentTypeDescription="Create a new document." ma:contentTypeScope="" ma:versionID="1d04148f9ae52293012a9ff43d9a42d0">
  <xsd:schema xmlns:xsd="http://www.w3.org/2001/XMLSchema" xmlns:xs="http://www.w3.org/2001/XMLSchema" xmlns:p="http://schemas.microsoft.com/office/2006/metadata/properties" xmlns:ns2="27afdf78-c3fe-47f8-817f-09d9828c9ead" xmlns:ns3="06ab2385-7de3-4cbf-bbd8-a36607d2e8d7" targetNamespace="http://schemas.microsoft.com/office/2006/metadata/properties" ma:root="true" ma:fieldsID="dedc6170a5599488948d73c6a103ba4e" ns2:_="" ns3:_="">
    <xsd:import namespace="27afdf78-c3fe-47f8-817f-09d9828c9ead"/>
    <xsd:import namespace="06ab2385-7de3-4cbf-bbd8-a36607d2e8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df78-c3fe-47f8-817f-09d9828c9e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1e6403a9-f01c-4297-ae5d-97b8ff369c16}" ma:internalName="TaxCatchAll" ma:showField="CatchAllData" ma:web="27afdf78-c3fe-47f8-817f-09d9828c9e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b2385-7de3-4cbf-bbd8-a36607d2e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a2b4103-08ff-4f2b-b292-4eec36215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afdf78-c3fe-47f8-817f-09d9828c9ead">
      <UserInfo>
        <DisplayName>Ian Palacio</DisplayName>
        <AccountId>22</AccountId>
        <AccountType/>
      </UserInfo>
    </SharedWithUsers>
    <TaxCatchAll xmlns="27afdf78-c3fe-47f8-817f-09d9828c9ead" xsi:nil="true"/>
    <lcf76f155ced4ddcb4097134ff3c332f xmlns="06ab2385-7de3-4cbf-bbd8-a36607d2e8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45B361-A8ED-4F8E-9BBE-587BCB0F9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F9C89-5DC2-4955-8424-1BC17B65F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fdf78-c3fe-47f8-817f-09d9828c9ead"/>
    <ds:schemaRef ds:uri="06ab2385-7de3-4cbf-bbd8-a36607d2e8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CC9581-6A6D-4F1B-A130-9609E0BCE3AB}">
  <ds:schemaRefs>
    <ds:schemaRef ds:uri="24f233ca-b44f-4280-8792-1fb425985bd5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616a5d9-352d-41d1-a50a-83e8d6513e8e"/>
    <ds:schemaRef ds:uri="27afdf78-c3fe-47f8-817f-09d9828c9ead"/>
    <ds:schemaRef ds:uri="06ab2385-7de3-4cbf-bbd8-a36607d2e8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4130</TotalTime>
  <Words>815</Words>
  <Application>Microsoft Office PowerPoint</Application>
  <PresentationFormat>On-screen Show (16:9)</PresentationFormat>
  <Paragraphs>116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 Authroity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Sherry</dc:creator>
  <cp:lastModifiedBy>Chris Hatter</cp:lastModifiedBy>
  <cp:revision>1006</cp:revision>
  <cp:lastPrinted>2017-07-07T08:50:45Z</cp:lastPrinted>
  <dcterms:created xsi:type="dcterms:W3CDTF">2014-08-29T08:15:25Z</dcterms:created>
  <dcterms:modified xsi:type="dcterms:W3CDTF">2024-05-29T17:21:49Z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0x010100FD0F3C0843380A41AB8034A67C30AC1E</vt:lpwstr>
  </property>
  <property fmtid="{D5CDD505-2E9C-101B-9397-08002B2CF9AE}" pid="3" name="MediaServiceImageTags">
    <vt:lpwstr/>
  </property>
</Properties>
</file>